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436"/>
  </p:normalViewPr>
  <p:slideViewPr>
    <p:cSldViewPr snapToGrid="0" snapToObjects="1">
      <p:cViewPr varScale="1">
        <p:scale>
          <a:sx n="105" d="100"/>
          <a:sy n="105" d="100"/>
        </p:scale>
        <p:origin x="840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19.12.19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19.12.19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19.12.19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19.12.19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19.12.19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19.12.19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19.12.19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19.12.19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19.12.19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19.12.19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19.12.19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19.12.19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19.12.19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de-DE" dirty="0"/>
              <a:t>Merge clause </a:t>
            </a:r>
          </a:p>
          <a:p>
            <a:r>
              <a:rPr lang="de-DE" dirty="0"/>
              <a:t>Merge </a:t>
            </a:r>
            <a:r>
              <a:rPr lang="de-DE" dirty="0" err="1"/>
              <a:t>with</a:t>
            </a:r>
            <a:r>
              <a:rPr lang="de-DE" dirty="0"/>
              <a:t> ON MATCH &amp; ON CREATE</a:t>
            </a:r>
          </a:p>
          <a:p>
            <a:r>
              <a:rPr lang="de-DE" dirty="0"/>
              <a:t>Tutorial 52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19.12.19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Merge Clause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46D2F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Definition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12/19/19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1179DB-EF45-A94E-8551-C16AEE3D5BB8}"/>
              </a:ext>
            </a:extLst>
          </p:cNvPr>
          <p:cNvSpPr/>
          <p:nvPr/>
        </p:nvSpPr>
        <p:spPr>
          <a:xfrm>
            <a:off x="1524000" y="2777924"/>
            <a:ext cx="762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i="1" dirty="0"/>
              <a:t>The </a:t>
            </a:r>
            <a:r>
              <a:rPr lang="de-DE" dirty="0"/>
              <a:t>MERGE </a:t>
            </a:r>
            <a:r>
              <a:rPr lang="de-DE" i="1" dirty="0"/>
              <a:t>clause </a:t>
            </a:r>
            <a:r>
              <a:rPr lang="de-DE" i="1" dirty="0" err="1"/>
              <a:t>ensures</a:t>
            </a:r>
            <a:r>
              <a:rPr lang="de-DE" i="1" dirty="0"/>
              <a:t> </a:t>
            </a:r>
            <a:r>
              <a:rPr lang="de-DE" i="1" dirty="0" err="1"/>
              <a:t>that</a:t>
            </a:r>
            <a:r>
              <a:rPr lang="de-DE" i="1" dirty="0"/>
              <a:t> a </a:t>
            </a:r>
            <a:r>
              <a:rPr lang="de-DE" i="1" dirty="0" err="1"/>
              <a:t>pattern</a:t>
            </a:r>
            <a:r>
              <a:rPr lang="de-DE" i="1" dirty="0"/>
              <a:t> </a:t>
            </a:r>
            <a:r>
              <a:rPr lang="de-DE" i="1" dirty="0" err="1"/>
              <a:t>exists</a:t>
            </a:r>
            <a:r>
              <a:rPr lang="de-DE" i="1" dirty="0"/>
              <a:t> in the graph. </a:t>
            </a:r>
            <a:r>
              <a:rPr lang="de-DE" i="1" dirty="0" err="1"/>
              <a:t>Either</a:t>
            </a:r>
            <a:r>
              <a:rPr lang="de-DE" i="1" dirty="0"/>
              <a:t> the </a:t>
            </a:r>
            <a:r>
              <a:rPr lang="de-DE" i="1" dirty="0" err="1"/>
              <a:t>pattern</a:t>
            </a:r>
            <a:r>
              <a:rPr lang="de-DE" i="1" dirty="0"/>
              <a:t> </a:t>
            </a:r>
            <a:r>
              <a:rPr lang="de-DE" i="1" dirty="0" err="1"/>
              <a:t>already</a:t>
            </a:r>
            <a:r>
              <a:rPr lang="de-DE" i="1" dirty="0"/>
              <a:t> </a:t>
            </a:r>
            <a:r>
              <a:rPr lang="de-DE" i="1" dirty="0" err="1"/>
              <a:t>exists</a:t>
            </a:r>
            <a:r>
              <a:rPr lang="de-DE" i="1" dirty="0"/>
              <a:t>, </a:t>
            </a:r>
            <a:r>
              <a:rPr lang="de-DE" i="1" dirty="0" err="1"/>
              <a:t>or</a:t>
            </a:r>
            <a:r>
              <a:rPr lang="de-DE" i="1" dirty="0"/>
              <a:t> </a:t>
            </a:r>
            <a:r>
              <a:rPr lang="de-DE" i="1" dirty="0" err="1"/>
              <a:t>it</a:t>
            </a:r>
            <a:r>
              <a:rPr lang="de-DE" i="1" dirty="0"/>
              <a:t> </a:t>
            </a:r>
            <a:r>
              <a:rPr lang="de-DE" i="1" dirty="0" err="1"/>
              <a:t>needs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be</a:t>
            </a:r>
            <a:r>
              <a:rPr lang="de-DE" i="1" dirty="0"/>
              <a:t> </a:t>
            </a:r>
            <a:r>
              <a:rPr lang="de-DE" i="1" dirty="0" err="1"/>
              <a:t>created</a:t>
            </a:r>
            <a:r>
              <a:rPr lang="de-DE" i="1" dirty="0"/>
              <a:t>. </a:t>
            </a:r>
          </a:p>
          <a:p>
            <a:endParaRPr lang="de-DE" i="1" dirty="0"/>
          </a:p>
          <a:p>
            <a:r>
              <a:rPr lang="de-DE" dirty="0"/>
              <a:t>MERGE </a:t>
            </a: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matches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nodes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binds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binds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. </a:t>
            </a:r>
            <a:r>
              <a:rPr lang="de-DE" dirty="0" err="1"/>
              <a:t>It’s</a:t>
            </a:r>
            <a:r>
              <a:rPr lang="de-DE" dirty="0"/>
              <a:t> like a </a:t>
            </a:r>
            <a:r>
              <a:rPr lang="de-DE" dirty="0" err="1"/>
              <a:t>combination</a:t>
            </a:r>
            <a:r>
              <a:rPr lang="de-DE" dirty="0"/>
              <a:t> of MATCH </a:t>
            </a:r>
            <a:r>
              <a:rPr lang="de-DE" dirty="0" err="1"/>
              <a:t>and</a:t>
            </a:r>
            <a:r>
              <a:rPr lang="de-DE" dirty="0"/>
              <a:t> CREATE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additionally</a:t>
            </a:r>
            <a:r>
              <a:rPr lang="de-DE" dirty="0"/>
              <a:t>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the </a:t>
            </a:r>
            <a:r>
              <a:rPr lang="de-DE" dirty="0" err="1"/>
              <a:t>data</a:t>
            </a:r>
            <a:r>
              <a:rPr lang="de-DE" dirty="0"/>
              <a:t> was </a:t>
            </a:r>
            <a:r>
              <a:rPr lang="de-DE" dirty="0" err="1"/>
              <a:t>matched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. </a:t>
            </a:r>
          </a:p>
          <a:p>
            <a:r>
              <a:rPr lang="de-DE" dirty="0"/>
              <a:t>For </a:t>
            </a:r>
            <a:r>
              <a:rPr lang="de-DE" dirty="0" err="1"/>
              <a:t>example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the </a:t>
            </a:r>
            <a:r>
              <a:rPr lang="de-DE" dirty="0" err="1"/>
              <a:t>graph</a:t>
            </a:r>
            <a:r>
              <a:rPr lang="de-DE" dirty="0"/>
              <a:t> must </a:t>
            </a:r>
            <a:r>
              <a:rPr lang="de-DE" dirty="0" err="1"/>
              <a:t>contain</a:t>
            </a:r>
            <a:r>
              <a:rPr lang="de-DE" dirty="0"/>
              <a:t> a </a:t>
            </a:r>
            <a:r>
              <a:rPr lang="de-DE" dirty="0" err="1"/>
              <a:t>node</a:t>
            </a:r>
            <a:r>
              <a:rPr lang="de-DE" dirty="0"/>
              <a:t> for a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isn’t</a:t>
            </a:r>
            <a:r>
              <a:rPr lang="de-DE" dirty="0"/>
              <a:t> a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the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,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property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Merge Clause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dirty="0">
                <a:highlight>
                  <a:srgbClr val="FFFF00"/>
                </a:highlight>
              </a:rPr>
              <a:t>Merge </a:t>
            </a:r>
            <a:r>
              <a:rPr lang="de-DE" dirty="0" err="1">
                <a:highlight>
                  <a:srgbClr val="FFFF00"/>
                </a:highlight>
              </a:rPr>
              <a:t>with</a:t>
            </a:r>
            <a:r>
              <a:rPr lang="de-DE" dirty="0">
                <a:highlight>
                  <a:srgbClr val="FFFF00"/>
                </a:highlight>
              </a:rPr>
              <a:t> ON CREATE ,ON MATCH TOGETHER</a:t>
            </a:r>
            <a:endParaRPr lang="en-US" sz="2000" kern="1200" dirty="0">
              <a:solidFill>
                <a:srgbClr val="F46D2F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12/19/19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3FC0C-598F-504E-A3CA-3C3676CDCA17}"/>
              </a:ext>
            </a:extLst>
          </p:cNvPr>
          <p:cNvSpPr txBox="1"/>
          <p:nvPr/>
        </p:nvSpPr>
        <p:spPr>
          <a:xfrm>
            <a:off x="841129" y="2448849"/>
            <a:ext cx="109757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/>
              <a:t>From</a:t>
            </a:r>
            <a:r>
              <a:rPr lang="de-DE" u="sng" dirty="0"/>
              <a:t> neo4j </a:t>
            </a:r>
            <a:r>
              <a:rPr lang="de-DE" u="sng" dirty="0" err="1"/>
              <a:t>we</a:t>
            </a:r>
            <a:r>
              <a:rPr lang="de-DE" u="sng" dirty="0"/>
              <a:t> </a:t>
            </a:r>
            <a:r>
              <a:rPr lang="de-DE" u="sng" dirty="0" err="1"/>
              <a:t>ui</a:t>
            </a:r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r>
              <a:rPr lang="de-DE" u="sng" dirty="0" err="1"/>
              <a:t>merge</a:t>
            </a:r>
            <a:r>
              <a:rPr lang="de-DE" u="sng" dirty="0"/>
              <a:t>(</a:t>
            </a:r>
            <a:r>
              <a:rPr lang="de-DE" u="sng" dirty="0" err="1"/>
              <a:t>A:player</a:t>
            </a:r>
            <a:r>
              <a:rPr lang="de-DE" u="sng" dirty="0"/>
              <a:t>{NAME:"MESSI"})</a:t>
            </a:r>
          </a:p>
          <a:p>
            <a:r>
              <a:rPr lang="de-DE" u="sng" dirty="0"/>
              <a:t>ON CREATE SET A.COUNTRY="ARGENTINA"</a:t>
            </a:r>
          </a:p>
          <a:p>
            <a:r>
              <a:rPr lang="de-DE" u="sng" dirty="0"/>
              <a:t>ON MATCH SET A.CLUB="BARCELONA"</a:t>
            </a:r>
          </a:p>
          <a:p>
            <a:r>
              <a:rPr lang="de-DE" u="sng" dirty="0"/>
              <a:t>RETURN A.NAME,A.COUNTRY,A.CLUB</a:t>
            </a:r>
          </a:p>
          <a:p>
            <a:endParaRPr lang="de-DE" u="sng" dirty="0"/>
          </a:p>
          <a:p>
            <a:endParaRPr lang="de-DE" u="sng" dirty="0"/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 err="1"/>
              <a:t>new</a:t>
            </a:r>
            <a:r>
              <a:rPr lang="de-DE" b="1" dirty="0"/>
              <a:t> </a:t>
            </a:r>
            <a:r>
              <a:rPr lang="de-DE" dirty="0" err="1"/>
              <a:t>node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property</a:t>
            </a:r>
            <a:r>
              <a:rPr lang="de-DE" dirty="0"/>
              <a:t> COUNTRY 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match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node</a:t>
            </a:r>
            <a:r>
              <a:rPr lang="de-DE" b="1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existed</a:t>
            </a:r>
            <a:r>
              <a:rPr lang="de-DE" dirty="0"/>
              <a:t>, a different </a:t>
            </a:r>
            <a:r>
              <a:rPr lang="de-DE" dirty="0" err="1"/>
              <a:t>property</a:t>
            </a:r>
            <a:r>
              <a:rPr lang="de-DE" dirty="0"/>
              <a:t> </a:t>
            </a:r>
            <a:r>
              <a:rPr lang="de-DE" b="1" dirty="0"/>
              <a:t>CLUB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. </a:t>
            </a:r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382731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Merge Clause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dirty="0">
                <a:highlight>
                  <a:srgbClr val="FFFF00"/>
                </a:highlight>
              </a:rPr>
              <a:t>Merge </a:t>
            </a:r>
            <a:r>
              <a:rPr lang="de-DE" dirty="0" err="1">
                <a:highlight>
                  <a:srgbClr val="FFFF00"/>
                </a:highlight>
              </a:rPr>
              <a:t>with</a:t>
            </a:r>
            <a:r>
              <a:rPr lang="de-DE" dirty="0">
                <a:highlight>
                  <a:srgbClr val="FFFF00"/>
                </a:highlight>
              </a:rPr>
              <a:t> ON CREATE ,ON MATCH TOGETHER</a:t>
            </a:r>
            <a:endParaRPr lang="en-US" sz="2000" kern="1200" dirty="0">
              <a:solidFill>
                <a:srgbClr val="F46D2F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12/19/19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3FC0C-598F-504E-A3CA-3C3676CDCA17}"/>
              </a:ext>
            </a:extLst>
          </p:cNvPr>
          <p:cNvSpPr txBox="1"/>
          <p:nvPr/>
        </p:nvSpPr>
        <p:spPr>
          <a:xfrm>
            <a:off x="841129" y="2448849"/>
            <a:ext cx="1097573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/>
              <a:t>From</a:t>
            </a:r>
            <a:r>
              <a:rPr lang="de-DE" u="sng" dirty="0"/>
              <a:t> </a:t>
            </a:r>
            <a:r>
              <a:rPr lang="de-DE" u="sng" dirty="0" err="1"/>
              <a:t>python</a:t>
            </a:r>
            <a:r>
              <a:rPr lang="de-DE" u="sng" dirty="0"/>
              <a:t> </a:t>
            </a:r>
            <a:r>
              <a:rPr lang="de-DE" u="sng" dirty="0" err="1"/>
              <a:t>ide</a:t>
            </a:r>
            <a:endParaRPr lang="de-DE" u="sng" dirty="0"/>
          </a:p>
          <a:p>
            <a:r>
              <a:rPr lang="de-DE" dirty="0" err="1"/>
              <a:t>from</a:t>
            </a:r>
            <a:r>
              <a:rPr lang="de-DE" dirty="0"/>
              <a:t> neo4j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GraphDatabase</a:t>
            </a:r>
            <a:endParaRPr lang="de-DE" dirty="0"/>
          </a:p>
          <a:p>
            <a:r>
              <a:rPr lang="de-DE" dirty="0" err="1"/>
              <a:t>driver</a:t>
            </a:r>
            <a:r>
              <a:rPr lang="de-DE" dirty="0"/>
              <a:t>=</a:t>
            </a:r>
            <a:r>
              <a:rPr lang="de-DE" dirty="0" err="1"/>
              <a:t>GraphDatabase.driver</a:t>
            </a:r>
            <a:r>
              <a:rPr lang="de-DE" dirty="0"/>
              <a:t>(</a:t>
            </a:r>
            <a:r>
              <a:rPr lang="de-DE" dirty="0" err="1"/>
              <a:t>uri</a:t>
            </a:r>
            <a:r>
              <a:rPr lang="de-DE" dirty="0"/>
              <a:t>=</a:t>
            </a:r>
            <a:r>
              <a:rPr lang="de-DE" i="1" dirty="0"/>
              <a:t>"</a:t>
            </a:r>
            <a:r>
              <a:rPr lang="de-DE" i="1" dirty="0" err="1"/>
              <a:t>bolt</a:t>
            </a:r>
            <a:r>
              <a:rPr lang="de-DE" i="1" dirty="0"/>
              <a:t>://</a:t>
            </a:r>
            <a:r>
              <a:rPr lang="de-DE" i="1" u="sng" dirty="0"/>
              <a:t>localhost</a:t>
            </a:r>
            <a:r>
              <a:rPr lang="de-DE" i="1" dirty="0"/>
              <a:t>:7687"</a:t>
            </a:r>
            <a:r>
              <a:rPr lang="de-DE" dirty="0"/>
              <a:t>,auth=(</a:t>
            </a:r>
            <a:r>
              <a:rPr lang="de-DE" i="1" dirty="0"/>
              <a:t>"neo4j"</a:t>
            </a:r>
            <a:r>
              <a:rPr lang="de-DE" dirty="0"/>
              <a:t>,</a:t>
            </a:r>
            <a:r>
              <a:rPr lang="de-DE" i="1" dirty="0"/>
              <a:t>"</a:t>
            </a:r>
            <a:r>
              <a:rPr lang="de-DE" i="1" u="sng" dirty="0"/>
              <a:t>Rambo</a:t>
            </a:r>
            <a:r>
              <a:rPr lang="de-DE" i="1" dirty="0"/>
              <a:t>@1234"</a:t>
            </a:r>
            <a:r>
              <a:rPr lang="de-DE" dirty="0"/>
              <a:t>))</a:t>
            </a:r>
          </a:p>
          <a:p>
            <a:r>
              <a:rPr lang="de-DE" dirty="0" err="1"/>
              <a:t>session</a:t>
            </a:r>
            <a:r>
              <a:rPr lang="de-DE" dirty="0"/>
              <a:t>=</a:t>
            </a:r>
            <a:r>
              <a:rPr lang="de-DE" dirty="0" err="1"/>
              <a:t>driver.session</a:t>
            </a:r>
            <a:r>
              <a:rPr lang="de-DE" dirty="0"/>
              <a:t>() </a:t>
            </a:r>
          </a:p>
          <a:p>
            <a:r>
              <a:rPr lang="de-DE" dirty="0"/>
              <a:t>q1=</a:t>
            </a:r>
            <a:r>
              <a:rPr lang="de-DE" i="1" dirty="0"/>
              <a:t>'''</a:t>
            </a:r>
            <a:endParaRPr lang="de-DE" dirty="0"/>
          </a:p>
          <a:p>
            <a:r>
              <a:rPr lang="de-DE" i="1" dirty="0" err="1"/>
              <a:t>merge</a:t>
            </a:r>
            <a:r>
              <a:rPr lang="de-DE" i="1" dirty="0"/>
              <a:t>(</a:t>
            </a:r>
            <a:r>
              <a:rPr lang="de-DE" i="1" dirty="0" err="1"/>
              <a:t>A:player</a:t>
            </a:r>
            <a:r>
              <a:rPr lang="de-DE" i="1" dirty="0"/>
              <a:t>{NAME:"CR7"})</a:t>
            </a:r>
            <a:endParaRPr lang="de-DE" dirty="0"/>
          </a:p>
          <a:p>
            <a:r>
              <a:rPr lang="de-DE" i="1" dirty="0"/>
              <a:t>ON CREATE SET A.COUNTRY="PORTUGAL"</a:t>
            </a:r>
            <a:endParaRPr lang="de-DE" dirty="0"/>
          </a:p>
          <a:p>
            <a:r>
              <a:rPr lang="de-DE" i="1" dirty="0"/>
              <a:t>ON MATCH SET A.POSITION="STRIKER"</a:t>
            </a:r>
            <a:endParaRPr lang="de-DE" dirty="0"/>
          </a:p>
          <a:p>
            <a:r>
              <a:rPr lang="de-DE" i="1" dirty="0"/>
              <a:t>RETURN A.NAME,A.COUNTRY,A.POSITION</a:t>
            </a:r>
            <a:endParaRPr lang="de-DE" dirty="0"/>
          </a:p>
          <a:p>
            <a:r>
              <a:rPr lang="de-DE" i="1" dirty="0"/>
              <a:t>   '''</a:t>
            </a:r>
            <a:r>
              <a:rPr lang="de-DE" dirty="0"/>
              <a:t>           </a:t>
            </a:r>
          </a:p>
          <a:p>
            <a:r>
              <a:rPr lang="de-DE" dirty="0"/>
              <a:t>x=</a:t>
            </a:r>
            <a:r>
              <a:rPr lang="de-DE" dirty="0" err="1"/>
              <a:t>session.run</a:t>
            </a:r>
            <a:r>
              <a:rPr lang="de-DE" dirty="0"/>
              <a:t>(q1)</a:t>
            </a:r>
          </a:p>
          <a:p>
            <a:r>
              <a:rPr lang="de-DE" dirty="0" err="1"/>
              <a:t>print</a:t>
            </a:r>
            <a:r>
              <a:rPr lang="de-DE" dirty="0"/>
              <a:t>(</a:t>
            </a:r>
            <a:r>
              <a:rPr lang="de-DE" dirty="0" err="1"/>
              <a:t>list</a:t>
            </a:r>
            <a:r>
              <a:rPr lang="de-DE" dirty="0"/>
              <a:t>(x))</a:t>
            </a:r>
          </a:p>
          <a:p>
            <a:endParaRPr lang="de-DE" u="sng" dirty="0"/>
          </a:p>
          <a:p>
            <a:r>
              <a:rPr lang="de-DE" dirty="0"/>
              <a:t>The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 err="1"/>
              <a:t>new</a:t>
            </a:r>
            <a:r>
              <a:rPr lang="de-DE" b="1" dirty="0"/>
              <a:t> </a:t>
            </a:r>
            <a:r>
              <a:rPr lang="de-DE" dirty="0" err="1"/>
              <a:t>node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COUNTRY xxx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match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node</a:t>
            </a:r>
            <a:r>
              <a:rPr lang="de-DE" b="1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existed</a:t>
            </a:r>
            <a:r>
              <a:rPr lang="de-DE" dirty="0"/>
              <a:t>, a different </a:t>
            </a:r>
            <a:r>
              <a:rPr lang="de-DE" dirty="0" err="1"/>
              <a:t>property</a:t>
            </a:r>
            <a:r>
              <a:rPr lang="de-DE" dirty="0"/>
              <a:t>  POSITION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. </a:t>
            </a:r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276995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10300</TotalTime>
  <Words>368</Words>
  <Application>Microsoft Macintosh PowerPoint</Application>
  <PresentationFormat>Widescreen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NEO4J CYPHER TUTORIAL WITH PYTHON</vt:lpstr>
      <vt:lpstr>Merge Clause</vt:lpstr>
      <vt:lpstr>Merge Clause</vt:lpstr>
      <vt:lpstr>Merge Clause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29</cp:revision>
  <dcterms:created xsi:type="dcterms:W3CDTF">2019-12-01T20:11:19Z</dcterms:created>
  <dcterms:modified xsi:type="dcterms:W3CDTF">2019-12-19T13:02:26Z</dcterms:modified>
</cp:coreProperties>
</file>