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36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23.02.20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23.02.20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23.02.20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23.02.20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23.02.20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23.02.20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Advance Menthods For Numpy Array Creations</a:t>
            </a:r>
          </a:p>
          <a:p>
            <a:r>
              <a:rPr lang="de-DE" dirty="0"/>
              <a:t>Tutorial 6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23.02.20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p.arange()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DB0FF-CC2A-6A40-8EEB-CD54BCFDA848}"/>
              </a:ext>
            </a:extLst>
          </p:cNvPr>
          <p:cNvSpPr txBox="1"/>
          <p:nvPr/>
        </p:nvSpPr>
        <p:spPr>
          <a:xfrm>
            <a:off x="4116613" y="758132"/>
            <a:ext cx="5019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Return evenly spaced values within a given interval.</a:t>
            </a:r>
          </a:p>
          <a:p>
            <a:endParaRPr lang="en-GB"/>
          </a:p>
          <a:p>
            <a:endParaRPr lang="en-DE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E2AE1CB-5C17-CB40-9ACC-672C07AE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51" y="1484416"/>
            <a:ext cx="7591477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p.linspace()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509E6-8C8A-5647-8BEB-D5B77F4D8BA3}"/>
              </a:ext>
            </a:extLst>
          </p:cNvPr>
          <p:cNvSpPr txBox="1"/>
          <p:nvPr/>
        </p:nvSpPr>
        <p:spPr>
          <a:xfrm>
            <a:off x="5047013" y="926275"/>
            <a:ext cx="5423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Return evenly spaced numbers over a specified interval.</a:t>
            </a:r>
          </a:p>
          <a:p>
            <a:endParaRPr lang="en-GB"/>
          </a:p>
          <a:p>
            <a:endParaRPr lang="en-DE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621EA9-EA0E-6B48-A6EC-34DB8E31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06" y="1986510"/>
            <a:ext cx="8008479" cy="302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3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</TotalTime>
  <Words>53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NUMPY COMPLETE TUTORIAL MACHINE LEARNING PREREQUISITE</vt:lpstr>
      <vt:lpstr>np.arange()</vt:lpstr>
      <vt:lpstr>np.linspace()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70</cp:revision>
  <dcterms:created xsi:type="dcterms:W3CDTF">2019-11-10T09:53:12Z</dcterms:created>
  <dcterms:modified xsi:type="dcterms:W3CDTF">2020-02-23T07:47:41Z</dcterms:modified>
</cp:coreProperties>
</file>