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8" r:id="rId3"/>
    <p:sldId id="262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94"/>
  </p:normalViewPr>
  <p:slideViewPr>
    <p:cSldViewPr snapToGrid="0" snapToObjects="1">
      <p:cViewPr varScale="1">
        <p:scale>
          <a:sx n="80" d="100"/>
          <a:sy n="80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08.06.2020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08.06.2020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08.06.2020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98X_6ZxT9Xcx7NO0ECXZw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ni-das-08b3b866/" TargetMode="External"/><Relationship Id="rId2" Type="http://schemas.openxmlformats.org/officeDocument/2006/relationships/hyperlink" Target="https://www.udemy.com/user/ronidas071gmail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</a:t>
            </a:r>
            <a:r>
              <a:rPr lang="de-DE" dirty="0" err="1"/>
              <a:t>to</a:t>
            </a:r>
            <a:r>
              <a:rPr lang="de-DE" dirty="0"/>
              <a:t> Read &amp; </a:t>
            </a:r>
            <a:r>
              <a:rPr lang="de-DE" dirty="0" err="1"/>
              <a:t>Validate</a:t>
            </a:r>
            <a:r>
              <a:rPr lang="de-DE" dirty="0"/>
              <a:t> Incoming Message </a:t>
            </a:r>
            <a:r>
              <a:rPr lang="de-DE" dirty="0" err="1"/>
              <a:t>With</a:t>
            </a:r>
            <a:r>
              <a:rPr lang="de-DE" dirty="0"/>
              <a:t> Attachment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08.06.2020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94D93-ADE8-4C33-AF11-7C78D5EF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30" y="3640809"/>
            <a:ext cx="3038340" cy="17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175F-3B12-40C4-BCD4-6A50BAB5BA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Sponsered</a:t>
            </a:r>
            <a:r>
              <a:rPr lang="de-DE" dirty="0"/>
              <a:t> By Coding </a:t>
            </a:r>
            <a:r>
              <a:rPr lang="de-DE" dirty="0" err="1"/>
              <a:t>Cart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122E-A55C-40C0-AF56-11607572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https://www.youtube.com/channel/UCj98X_6ZxT9Xcx7NO0ECXZw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FC42-F1BC-4B0C-B81E-DA0E1310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6942-EF05-49E6-84E7-DD53DB07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07C5-12FD-4529-B051-7318ABFB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2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6AE60-E389-4B27-ACFE-C13E39FF3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148396"/>
            <a:ext cx="3815906" cy="21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9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11" y="1365855"/>
            <a:ext cx="5568995" cy="1457002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RONI DAS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317872C-4BB4-475E-BCD9-6E4817A4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5568991" cy="2968014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r>
              <a:rPr lang="en-US" sz="1700" dirty="0"/>
              <a:t>More than ten years experience in programming , application development.</a:t>
            </a:r>
          </a:p>
          <a:p>
            <a:r>
              <a:rPr lang="en-US" sz="1700" dirty="0"/>
              <a:t>Based in Germany.</a:t>
            </a:r>
          </a:p>
          <a:p>
            <a:r>
              <a:rPr lang="en-US" sz="1700" dirty="0"/>
              <a:t>At present working as a cyber security expert.</a:t>
            </a:r>
          </a:p>
          <a:p>
            <a:r>
              <a:rPr lang="en-US" sz="1700" dirty="0"/>
              <a:t>Started teaching in </a:t>
            </a:r>
            <a:r>
              <a:rPr lang="en-US" sz="1700" dirty="0" err="1"/>
              <a:t>udemy</a:t>
            </a:r>
            <a:r>
              <a:rPr lang="en-US" sz="1700" dirty="0"/>
              <a:t> last year.</a:t>
            </a:r>
          </a:p>
          <a:p>
            <a:r>
              <a:rPr lang="en-GB" sz="1700" dirty="0">
                <a:highlight>
                  <a:srgbClr val="000000"/>
                </a:highlight>
                <a:hlinkClick r:id="rId2"/>
              </a:rPr>
              <a:t>https://www.udemy.com/user/ronidas071gmailcom/</a:t>
            </a:r>
            <a:endParaRPr lang="en-US" sz="1700" dirty="0">
              <a:highlight>
                <a:srgbClr val="000000"/>
              </a:highlight>
            </a:endParaRPr>
          </a:p>
          <a:p>
            <a:r>
              <a:rPr lang="en-US" sz="1700" dirty="0"/>
              <a:t>Mostly focusing on the topics which are not available .</a:t>
            </a:r>
          </a:p>
          <a:p>
            <a:r>
              <a:rPr lang="en-GB" sz="1700" dirty="0">
                <a:highlight>
                  <a:srgbClr val="000000"/>
                </a:highlight>
                <a:hlinkClick r:id="rId3"/>
              </a:rPr>
              <a:t>https://www.linkedin.com/in/roni-das-08b3b866/</a:t>
            </a:r>
            <a:endParaRPr lang="en-GB" sz="1700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GB" sz="1700" dirty="0"/>
          </a:p>
          <a:p>
            <a:endParaRPr lang="en-GB" sz="1700" dirty="0"/>
          </a:p>
          <a:p>
            <a:endParaRPr lang="en-US" sz="1700" dirty="0"/>
          </a:p>
        </p:txBody>
      </p:sp>
      <p:pic>
        <p:nvPicPr>
          <p:cNvPr id="7" name="Content Placeholder 6" descr="A person wearing sunglasses taking a selfie in a car&#10;&#10;Description automatically generated">
            <a:extLst>
              <a:ext uri="{FF2B5EF4-FFF2-40B4-BE49-F238E27FC236}">
                <a16:creationId xmlns:a16="http://schemas.microsoft.com/office/drawing/2014/main" id="{18939BEB-EA6C-F94D-B26B-494F214D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52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6/8/2020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0445" y="6126797"/>
            <a:ext cx="55689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207635" y="990937"/>
            <a:ext cx="5430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Twilio module ,T</a:t>
            </a:r>
            <a:r>
              <a:rPr lang="en-DE" dirty="0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DE" dirty="0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Whatsapp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DE" dirty="0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6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Receive an incoming message with a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en-DE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Goal:</a:t>
            </a:r>
          </a:p>
          <a:p>
            <a:pPr marL="0" indent="0">
              <a:buNone/>
            </a:pPr>
            <a:r>
              <a:rPr lang="en-US" dirty="0"/>
              <a:t>Validate and return the file extension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Whatsapp Automation Complete Tutorial</vt:lpstr>
      <vt:lpstr>This video is Sponsered By Coding Cart </vt:lpstr>
      <vt:lpstr>RONI DAS</vt:lpstr>
      <vt:lpstr>Pre-requisites</vt:lpstr>
      <vt:lpstr>Flow</vt:lpstr>
      <vt:lpstr>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37</cp:revision>
  <dcterms:created xsi:type="dcterms:W3CDTF">2020-02-09T06:15:49Z</dcterms:created>
  <dcterms:modified xsi:type="dcterms:W3CDTF">2020-06-08T13:05:18Z</dcterms:modified>
</cp:coreProperties>
</file>