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269" r:id="rId4"/>
    <p:sldId id="268" r:id="rId5"/>
    <p:sldId id="27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12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6T16:04:22.965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181418.375"/>
      <inkml:brushProperty name="anchorY" value="-57288.875"/>
      <inkml:brushProperty name="scaleFactor" value="0.5"/>
    </inkml:brush>
  </inkml:definitions>
  <inkml:trace contextRef="#ctx0" brushRef="#br0">0 0 8027,'0'0'0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6T16:04:22.965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181418.375"/>
      <inkml:brushProperty name="anchorY" value="-57288.875"/>
      <inkml:brushProperty name="scaleFactor" value="0.5"/>
    </inkml:brush>
  </inkml:definitions>
  <inkml:trace contextRef="#ctx0" brushRef="#br0">0 0 8027,'0'0'0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6T16:45:4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6T16:45:49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6T16:45:49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6T16:46:02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16.02.20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16.02.20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16.02.20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16.02.20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16.02.20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16.02.20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16.02.20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16.02.20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16.02.20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16.02.20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16.02.20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16.02.20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16.02.20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py.org/instal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.png"/><Relationship Id="rId7" Type="http://schemas.openxmlformats.org/officeDocument/2006/relationships/customXml" Target="../ink/ink5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de-DE" dirty="0"/>
              <a:t>NUMPY COMPLETE TUTORIAL</a:t>
            </a:r>
            <a:br>
              <a:rPr lang="de-DE" dirty="0"/>
            </a:br>
            <a:r>
              <a:rPr lang="de-DE" dirty="0"/>
              <a:t>MACHINE LEARNING PREREQUISITE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Introduction To Numpy</a:t>
            </a:r>
          </a:p>
          <a:p>
            <a:r>
              <a:rPr lang="de-DE" dirty="0"/>
              <a:t>Tutorial 1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16.02.20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Numpy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2/16/20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 lnSpcReduction="10000"/>
          </a:bodyPr>
          <a:lstStyle/>
          <a:p>
            <a:r>
              <a:rPr lang="en-GB"/>
              <a:t>NumPy is the fundamental package for scientific computing in Python. </a:t>
            </a:r>
          </a:p>
          <a:p>
            <a:r>
              <a:rPr lang="en-GB"/>
              <a:t>It is a Python library that provides a multidimensional array object, various derived objects (such as masked arrays and matrices), and an assortment of routines for fast operations on arrays, including mathematical, logical, shape manipulation, sorting, selecting, I/O, discrete Fourier transforms, basic linear algebra, basic statistical operations, random simulation and much more.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install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2/16/20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“pip install numpy”</a:t>
            </a:r>
          </a:p>
          <a:p>
            <a:pPr marL="0" indent="0">
              <a:buNone/>
            </a:pPr>
            <a:r>
              <a:rPr lang="en-GB">
                <a:hlinkClick r:id="rId2"/>
              </a:rPr>
              <a:t>For more details :</a:t>
            </a:r>
          </a:p>
          <a:p>
            <a:pPr marL="0" indent="0">
              <a:buNone/>
            </a:pPr>
            <a:r>
              <a:rPr lang="en-GB">
                <a:hlinkClick r:id="rId2"/>
              </a:rPr>
              <a:t>https://scipy.org/install.html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3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Why should we use numpy ?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2/16/20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04F96-DCC1-4498-88CB-974B2A5B66D0}"/>
              </a:ext>
            </a:extLst>
          </p:cNvPr>
          <p:cNvSpPr/>
          <p:nvPr/>
        </p:nvSpPr>
        <p:spPr>
          <a:xfrm>
            <a:off x="4818026" y="24115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ff15"/>
              </a:rPr>
              <a:t> 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A621635-53A4-B446-AC95-D99F86C7A1F6}"/>
                  </a:ext>
                </a:extLst>
              </p14:cNvPr>
              <p14:cNvContentPartPr/>
              <p14:nvPr/>
            </p14:nvContentPartPr>
            <p14:xfrm>
              <a:off x="5981830" y="4275458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A621635-53A4-B446-AC95-D99F86C7A1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0870" y="4244498"/>
                <a:ext cx="61560" cy="6156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08D168D5-09CB-144C-B20A-53032B651464}"/>
              </a:ext>
            </a:extLst>
          </p:cNvPr>
          <p:cNvSpPr/>
          <p:nvPr/>
        </p:nvSpPr>
        <p:spPr>
          <a:xfrm>
            <a:off x="4199906" y="126121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DE"/>
              <a:t>import numpy as np</a:t>
            </a:r>
          </a:p>
          <a:p>
            <a:r>
              <a:rPr lang="en-DE"/>
              <a:t>a=np.arange(100000)</a:t>
            </a:r>
          </a:p>
          <a:p>
            <a:r>
              <a:rPr lang="en-DE"/>
              <a:t>b=list(range(100000))</a:t>
            </a:r>
          </a:p>
          <a:p>
            <a:r>
              <a:rPr lang="en-GB"/>
              <a:t>%timeit sum(b)</a:t>
            </a:r>
          </a:p>
          <a:p>
            <a:r>
              <a:rPr lang="en-GB"/>
              <a:t>%timeit sum(a)</a:t>
            </a:r>
            <a:br>
              <a:rPr lang="en-GB"/>
            </a:br>
            <a:endParaRPr lang="en-GB"/>
          </a:p>
          <a:p>
            <a:endParaRPr lang="en-GB"/>
          </a:p>
          <a:p>
            <a:r>
              <a:rPr lang="en-GB"/>
              <a:t>Numpy data structure is always faster than python data structure (list , array)</a:t>
            </a:r>
          </a:p>
          <a:p>
            <a:endParaRPr lang="en-DE"/>
          </a:p>
          <a:p>
            <a:endParaRPr lang="en-DE"/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945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Why numpy is fast?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2/16/20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/>
              <a:t>Python list and arrays are stored in the memory as a pointer to memory location of the actual elements. 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But in numpy , all elements are stored in a dense array form without any memory or pointer reference to the actual element .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That is why lookup and element access is faster in numpy than python list &amp; array .Thus operations are also faster in numpy compare to python list and array.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04F96-DCC1-4498-88CB-974B2A5B66D0}"/>
              </a:ext>
            </a:extLst>
          </p:cNvPr>
          <p:cNvSpPr/>
          <p:nvPr/>
        </p:nvSpPr>
        <p:spPr>
          <a:xfrm>
            <a:off x="4818026" y="24115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ff15"/>
              </a:rPr>
              <a:t> 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A621635-53A4-B446-AC95-D99F86C7A1F6}"/>
                  </a:ext>
                </a:extLst>
              </p14:cNvPr>
              <p14:cNvContentPartPr/>
              <p14:nvPr/>
            </p14:nvContentPartPr>
            <p14:xfrm>
              <a:off x="5981830" y="4275458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A621635-53A4-B446-AC95-D99F86C7A1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0870" y="4244498"/>
                <a:ext cx="61560" cy="6156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08D168D5-09CB-144C-B20A-53032B651464}"/>
              </a:ext>
            </a:extLst>
          </p:cNvPr>
          <p:cNvSpPr/>
          <p:nvPr/>
        </p:nvSpPr>
        <p:spPr>
          <a:xfrm>
            <a:off x="5494261" y="218044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DE"/>
          </a:p>
          <a:p>
            <a:endParaRPr lang="en-DE"/>
          </a:p>
          <a:p>
            <a:endParaRPr lang="en-DE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59D03D2-E4F7-604D-9781-81C9D3BC33DB}"/>
              </a:ext>
            </a:extLst>
          </p:cNvPr>
          <p:cNvGrpSpPr/>
          <p:nvPr/>
        </p:nvGrpSpPr>
        <p:grpSpPr>
          <a:xfrm>
            <a:off x="3785830" y="841778"/>
            <a:ext cx="2612880" cy="1764720"/>
            <a:chOff x="3785830" y="841778"/>
            <a:chExt cx="2612880" cy="176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7438044-FBF1-0343-9A15-C43FE0C34A56}"/>
                    </a:ext>
                  </a:extLst>
                </p14:cNvPr>
                <p14:cNvContentPartPr/>
                <p14:nvPr/>
              </p14:nvContentPartPr>
              <p14:xfrm>
                <a:off x="5280550" y="2606138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7438044-FBF1-0343-9A15-C43FE0C34A5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71550" y="25974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FDE4E3E-9F0E-E742-B518-5B48AE5A58DF}"/>
                    </a:ext>
                  </a:extLst>
                </p14:cNvPr>
                <p14:cNvContentPartPr/>
                <p14:nvPr/>
              </p14:nvContentPartPr>
              <p14:xfrm>
                <a:off x="5752870" y="2601818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FDE4E3E-9F0E-E742-B518-5B48AE5A58D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44230" y="25928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60EE5CF-6259-4346-A639-4586B4E26136}"/>
                    </a:ext>
                  </a:extLst>
                </p14:cNvPr>
                <p14:cNvContentPartPr/>
                <p14:nvPr/>
              </p14:nvContentPartPr>
              <p14:xfrm>
                <a:off x="6398350" y="2504258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60EE5CF-6259-4346-A639-4586B4E2613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89710" y="24956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6A1303C-42A7-664F-B2B3-0DECA71CAFF6}"/>
                    </a:ext>
                  </a:extLst>
                </p14:cNvPr>
                <p14:cNvContentPartPr/>
                <p14:nvPr/>
              </p14:nvContentPartPr>
              <p14:xfrm>
                <a:off x="3785830" y="841778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6A1303C-42A7-664F-B2B3-0DECA71CAF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77190" y="8327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5931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2803</TotalTime>
  <Words>272</Words>
  <Application>Microsoft Macintosh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ff15</vt:lpstr>
      <vt:lpstr>Office Theme</vt:lpstr>
      <vt:lpstr>NUMPY COMPLETE TUTORIAL MACHINE LEARNING PREREQUISITE</vt:lpstr>
      <vt:lpstr>What is Numpy</vt:lpstr>
      <vt:lpstr>How to install</vt:lpstr>
      <vt:lpstr>Why should we use numpy ?</vt:lpstr>
      <vt:lpstr>Why numpy is fast?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51</cp:revision>
  <dcterms:created xsi:type="dcterms:W3CDTF">2019-11-10T09:53:12Z</dcterms:created>
  <dcterms:modified xsi:type="dcterms:W3CDTF">2020-02-16T17:06:22Z</dcterms:modified>
</cp:coreProperties>
</file>