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12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11.04.20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11.04.20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11.04.20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11.04.20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11.04.20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11.04.20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11.04.20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11.04.20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11.04.20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11.04.20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11.04.20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11.04.20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11.04.20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RUST PROGRAMMING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Understand The String Slice</a:t>
            </a:r>
          </a:p>
          <a:p>
            <a:r>
              <a:rPr lang="de-DE" dirty="0"/>
              <a:t>Tutorial 21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11.04.20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What is string slicing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4/11/20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242" y="1468486"/>
            <a:ext cx="6885543" cy="10372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>
                <a:solidFill>
                  <a:srgbClr val="FFFF00"/>
                </a:solidFill>
                <a:highlight>
                  <a:srgbClr val="FF0000"/>
                </a:highlight>
              </a:rPr>
              <a:t>A string slice is a reference to part of a String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2820895" y="571669"/>
            <a:ext cx="9049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Slice is a data type that does not have ownership.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Slices let you reference a contiguous sequence of elements in a collection rather than the whole collection.</a:t>
            </a:r>
          </a:p>
          <a:p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30127D-A985-3D48-8776-A1669A3A46BB}"/>
              </a:ext>
            </a:extLst>
          </p:cNvPr>
          <p:cNvSpPr txBox="1"/>
          <p:nvPr/>
        </p:nvSpPr>
        <p:spPr>
          <a:xfrm>
            <a:off x="4263242" y="2958662"/>
            <a:ext cx="6429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U</a:t>
            </a:r>
            <a:r>
              <a:rPr lang="en-DE"/>
              <a:t>ses &amp; and actual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E</a:t>
            </a:r>
            <a:r>
              <a:rPr lang="en-DE"/>
              <a:t>nclosed by square braces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U</a:t>
            </a:r>
            <a:r>
              <a:rPr lang="en-DE"/>
              <a:t>ses .. </a:t>
            </a:r>
            <a:r>
              <a:rPr lang="en-GB"/>
              <a:t>T</a:t>
            </a:r>
            <a:r>
              <a:rPr lang="en-DE"/>
              <a:t>o set the start and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S</a:t>
            </a:r>
            <a:r>
              <a:rPr lang="en-DE"/>
              <a:t>tart is always inclusive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E</a:t>
            </a:r>
            <a:r>
              <a:rPr lang="en-DE"/>
              <a:t>nd is exclusive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U</a:t>
            </a:r>
            <a:r>
              <a:rPr lang="en-DE"/>
              <a:t>ses = to include end index as well</a:t>
            </a:r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Examples of string slice: Example 1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4/11/20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581199"/>
            <a:ext cx="658850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DA7FA-63B0-FE4B-BB39-C29FE70E9372}"/>
              </a:ext>
            </a:extLst>
          </p:cNvPr>
          <p:cNvSpPr txBox="1"/>
          <p:nvPr/>
        </p:nvSpPr>
        <p:spPr>
          <a:xfrm>
            <a:off x="5486400" y="1009403"/>
            <a:ext cx="36602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fn main(){</a:t>
            </a:r>
          </a:p>
          <a:p>
            <a:br>
              <a:rPr lang="en-GB"/>
            </a:br>
            <a:r>
              <a:rPr lang="en-GB"/>
              <a:t>let s =String::from("total technolgy");</a:t>
            </a:r>
          </a:p>
          <a:p>
            <a:br>
              <a:rPr lang="en-GB"/>
            </a:br>
            <a:r>
              <a:rPr lang="en-GB"/>
              <a:t>let a=&amp;s[0..s.len()];</a:t>
            </a:r>
          </a:p>
          <a:p>
            <a:r>
              <a:rPr lang="en-GB"/>
              <a:t>println!("{}",a);</a:t>
            </a:r>
          </a:p>
          <a:p>
            <a:r>
              <a:rPr lang="en-GB"/>
              <a:t>println!("{}",s);</a:t>
            </a:r>
          </a:p>
          <a:p>
            <a:br>
              <a:rPr lang="en-GB"/>
            </a:br>
            <a:r>
              <a:rPr lang="en-GB"/>
              <a:t>}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804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Examples of string slice: Example 2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4/11/20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581199"/>
            <a:ext cx="658850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DA7FA-63B0-FE4B-BB39-C29FE70E9372}"/>
              </a:ext>
            </a:extLst>
          </p:cNvPr>
          <p:cNvSpPr txBox="1"/>
          <p:nvPr/>
        </p:nvSpPr>
        <p:spPr>
          <a:xfrm>
            <a:off x="5486400" y="1009403"/>
            <a:ext cx="5143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fn main(){</a:t>
            </a:r>
          </a:p>
          <a:p>
            <a:br>
              <a:rPr lang="en-GB"/>
            </a:br>
            <a:r>
              <a:rPr lang="en-GB"/>
              <a:t>//example 2 </a:t>
            </a:r>
          </a:p>
          <a:p>
            <a:br>
              <a:rPr lang="en-GB"/>
            </a:br>
            <a:r>
              <a:rPr lang="en-GB"/>
              <a:t>let s =String::from("total technolgy");</a:t>
            </a:r>
          </a:p>
          <a:p>
            <a:br>
              <a:rPr lang="en-GB"/>
            </a:br>
            <a:r>
              <a:rPr lang="en-GB"/>
              <a:t>let a=&amp;s[0..3];</a:t>
            </a:r>
          </a:p>
          <a:p>
            <a:r>
              <a:rPr lang="en-GB"/>
              <a:t>println!("{}",a);</a:t>
            </a:r>
          </a:p>
          <a:p>
            <a:r>
              <a:rPr lang="en-GB"/>
              <a:t>println!("{}",s);</a:t>
            </a:r>
          </a:p>
          <a:p>
            <a:br>
              <a:rPr lang="en-GB"/>
            </a:br>
            <a:br>
              <a:rPr lang="en-GB"/>
            </a:br>
            <a:r>
              <a:rPr lang="en-GB"/>
              <a:t>}</a:t>
            </a:r>
          </a:p>
          <a:p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04DB1D-E60C-EA40-95CB-34879E2F9E14}"/>
              </a:ext>
            </a:extLst>
          </p:cNvPr>
          <p:cNvSpPr txBox="1"/>
          <p:nvPr/>
        </p:nvSpPr>
        <p:spPr>
          <a:xfrm>
            <a:off x="5229225" y="5514975"/>
            <a:ext cx="351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U</a:t>
            </a:r>
            <a:r>
              <a:rPr lang="en-DE"/>
              <a:t>nderstand the start and end index</a:t>
            </a:r>
          </a:p>
        </p:txBody>
      </p:sp>
    </p:spTree>
    <p:extLst>
      <p:ext uri="{BB962C8B-B14F-4D97-AF65-F5344CB8AC3E}">
        <p14:creationId xmlns:p14="http://schemas.microsoft.com/office/powerpoint/2010/main" val="32345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Examples of string slice: Example 3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4/11/20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581199"/>
            <a:ext cx="658850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DA7FA-63B0-FE4B-BB39-C29FE70E9372}"/>
              </a:ext>
            </a:extLst>
          </p:cNvPr>
          <p:cNvSpPr txBox="1"/>
          <p:nvPr/>
        </p:nvSpPr>
        <p:spPr>
          <a:xfrm>
            <a:off x="5486400" y="1009403"/>
            <a:ext cx="5143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fn main(){</a:t>
            </a:r>
          </a:p>
          <a:p>
            <a:br>
              <a:rPr lang="en-GB"/>
            </a:br>
            <a:r>
              <a:rPr lang="en-GB"/>
              <a:t>//example 3</a:t>
            </a:r>
          </a:p>
          <a:p>
            <a:br>
              <a:rPr lang="en-GB"/>
            </a:br>
            <a:r>
              <a:rPr lang="en-GB"/>
              <a:t>let s =String::from("total technolgy");</a:t>
            </a:r>
          </a:p>
          <a:p>
            <a:br>
              <a:rPr lang="en-GB"/>
            </a:br>
            <a:r>
              <a:rPr lang="en-GB"/>
              <a:t>let a=&amp;s[0..=3];</a:t>
            </a:r>
          </a:p>
          <a:p>
            <a:r>
              <a:rPr lang="en-GB"/>
              <a:t>println!("{}",a);</a:t>
            </a:r>
          </a:p>
          <a:p>
            <a:r>
              <a:rPr lang="en-GB"/>
              <a:t>println!("{}",s);</a:t>
            </a:r>
          </a:p>
          <a:p>
            <a:br>
              <a:rPr lang="en-GB"/>
            </a:br>
            <a:br>
              <a:rPr lang="en-GB"/>
            </a:br>
            <a:r>
              <a:rPr lang="en-GB"/>
              <a:t>}</a:t>
            </a:r>
          </a:p>
          <a:p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04DB1D-E60C-EA40-95CB-34879E2F9E14}"/>
              </a:ext>
            </a:extLst>
          </p:cNvPr>
          <p:cNvSpPr txBox="1"/>
          <p:nvPr/>
        </p:nvSpPr>
        <p:spPr>
          <a:xfrm>
            <a:off x="4340038" y="5344870"/>
            <a:ext cx="449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U</a:t>
            </a:r>
            <a:r>
              <a:rPr lang="en-DE"/>
              <a:t>nderstand the uses of = to include end index</a:t>
            </a:r>
          </a:p>
        </p:txBody>
      </p:sp>
    </p:spTree>
    <p:extLst>
      <p:ext uri="{BB962C8B-B14F-4D97-AF65-F5344CB8AC3E}">
        <p14:creationId xmlns:p14="http://schemas.microsoft.com/office/powerpoint/2010/main" val="23278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Examples of string slice: Example 4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4/11/20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581199"/>
            <a:ext cx="658850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DA7FA-63B0-FE4B-BB39-C29FE70E9372}"/>
              </a:ext>
            </a:extLst>
          </p:cNvPr>
          <p:cNvSpPr txBox="1"/>
          <p:nvPr/>
        </p:nvSpPr>
        <p:spPr>
          <a:xfrm>
            <a:off x="5486400" y="1009403"/>
            <a:ext cx="5143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fn main(){</a:t>
            </a:r>
          </a:p>
          <a:p>
            <a:br>
              <a:rPr lang="en-GB"/>
            </a:br>
            <a:r>
              <a:rPr lang="en-GB"/>
              <a:t>//example 4</a:t>
            </a:r>
          </a:p>
          <a:p>
            <a:br>
              <a:rPr lang="en-GB"/>
            </a:br>
            <a:r>
              <a:rPr lang="en-GB"/>
              <a:t>let s =String::from("total technolgy");</a:t>
            </a:r>
          </a:p>
          <a:p>
            <a:br>
              <a:rPr lang="en-GB"/>
            </a:br>
            <a:r>
              <a:rPr lang="en-GB"/>
              <a:t>let a=&amp;s[0..];</a:t>
            </a:r>
          </a:p>
          <a:p>
            <a:r>
              <a:rPr lang="en-GB"/>
              <a:t>println!("{}",a);</a:t>
            </a:r>
          </a:p>
          <a:p>
            <a:r>
              <a:rPr lang="en-GB"/>
              <a:t>println!("{}",s);</a:t>
            </a:r>
          </a:p>
          <a:p>
            <a:br>
              <a:rPr lang="en-GB"/>
            </a:br>
            <a:br>
              <a:rPr lang="en-GB"/>
            </a:br>
            <a:r>
              <a:rPr lang="en-GB"/>
              <a:t>}</a:t>
            </a:r>
          </a:p>
          <a:p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04DB1D-E60C-EA40-95CB-34879E2F9E14}"/>
              </a:ext>
            </a:extLst>
          </p:cNvPr>
          <p:cNvSpPr txBox="1"/>
          <p:nvPr/>
        </p:nvSpPr>
        <p:spPr>
          <a:xfrm>
            <a:off x="4340038" y="5344870"/>
            <a:ext cx="695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N</a:t>
            </a:r>
            <a:r>
              <a:rPr lang="en-DE"/>
              <a:t>ot putting anythin at end means complete or include the last character</a:t>
            </a:r>
          </a:p>
        </p:txBody>
      </p:sp>
    </p:spTree>
    <p:extLst>
      <p:ext uri="{BB962C8B-B14F-4D97-AF65-F5344CB8AC3E}">
        <p14:creationId xmlns:p14="http://schemas.microsoft.com/office/powerpoint/2010/main" val="323787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Examples of string slice: Example 5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4/11/20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581199"/>
            <a:ext cx="658850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DA7FA-63B0-FE4B-BB39-C29FE70E9372}"/>
              </a:ext>
            </a:extLst>
          </p:cNvPr>
          <p:cNvSpPr txBox="1"/>
          <p:nvPr/>
        </p:nvSpPr>
        <p:spPr>
          <a:xfrm>
            <a:off x="5486400" y="1009403"/>
            <a:ext cx="5143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fn main(){</a:t>
            </a:r>
          </a:p>
          <a:p>
            <a:br>
              <a:rPr lang="en-GB"/>
            </a:br>
            <a:r>
              <a:rPr lang="en-GB"/>
              <a:t>//example 5</a:t>
            </a:r>
          </a:p>
          <a:p>
            <a:br>
              <a:rPr lang="en-GB"/>
            </a:br>
            <a:r>
              <a:rPr lang="en-GB"/>
              <a:t>let s =String::from("total technolgy");</a:t>
            </a:r>
          </a:p>
          <a:p>
            <a:br>
              <a:rPr lang="en-GB"/>
            </a:br>
            <a:r>
              <a:rPr lang="en-GB"/>
              <a:t>let a=&amp;s[..4];</a:t>
            </a:r>
          </a:p>
          <a:p>
            <a:r>
              <a:rPr lang="en-GB"/>
              <a:t>println!("{}",a);</a:t>
            </a:r>
          </a:p>
          <a:p>
            <a:r>
              <a:rPr lang="en-GB"/>
              <a:t>println!("{}",s);</a:t>
            </a:r>
          </a:p>
          <a:p>
            <a:br>
              <a:rPr lang="en-GB"/>
            </a:br>
            <a:br>
              <a:rPr lang="en-GB"/>
            </a:br>
            <a:r>
              <a:rPr lang="en-GB"/>
              <a:t>}</a:t>
            </a:r>
          </a:p>
          <a:p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04DB1D-E60C-EA40-95CB-34879E2F9E14}"/>
              </a:ext>
            </a:extLst>
          </p:cNvPr>
          <p:cNvSpPr txBox="1"/>
          <p:nvPr/>
        </p:nvSpPr>
        <p:spPr>
          <a:xfrm>
            <a:off x="4340038" y="5344870"/>
            <a:ext cx="612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N</a:t>
            </a:r>
            <a:r>
              <a:rPr lang="en-DE"/>
              <a:t>ot putting anythin at start means start from the first character</a:t>
            </a:r>
          </a:p>
        </p:txBody>
      </p:sp>
    </p:spTree>
    <p:extLst>
      <p:ext uri="{BB962C8B-B14F-4D97-AF65-F5344CB8AC3E}">
        <p14:creationId xmlns:p14="http://schemas.microsoft.com/office/powerpoint/2010/main" val="4292465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2848</TotalTime>
  <Words>386</Words>
  <Application>Microsoft Macintosh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RUST PROGRAMMING COMPLETE TUTORIAL</vt:lpstr>
      <vt:lpstr>What is string slicing</vt:lpstr>
      <vt:lpstr>Examples of string slice: Example 1</vt:lpstr>
      <vt:lpstr>Examples of string slice: Example 2</vt:lpstr>
      <vt:lpstr>Examples of string slice: Example 3</vt:lpstr>
      <vt:lpstr>Examples of string slice: Example 4</vt:lpstr>
      <vt:lpstr>Examples of string slice: Example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60</cp:revision>
  <dcterms:created xsi:type="dcterms:W3CDTF">2019-11-10T09:53:12Z</dcterms:created>
  <dcterms:modified xsi:type="dcterms:W3CDTF">2020-04-11T06:42:56Z</dcterms:modified>
</cp:coreProperties>
</file>