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1" r:id="rId2"/>
    <p:sldId id="262" r:id="rId3"/>
    <p:sldId id="268" r:id="rId4"/>
    <p:sldId id="267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377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03.03.20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03.03.20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03.03.20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03.03.20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03.03.20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03.03.20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03.03.20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03.03.20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03.03.20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03.03.20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03.03.20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03.03.20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03.03.20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de-DE" dirty="0"/>
              <a:t>NUMPY COMPLETE TUTORIAL</a:t>
            </a:r>
            <a:br>
              <a:rPr lang="de-DE" dirty="0"/>
            </a:br>
            <a:r>
              <a:rPr lang="de-DE" dirty="0"/>
              <a:t>MACHINE LEARNING PREREQUISITE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Numpy Array Indexing &amp; Slicing(1d &amp; 2d Numpy Array)</a:t>
            </a:r>
          </a:p>
          <a:p>
            <a:r>
              <a:rPr lang="de-DE" dirty="0"/>
              <a:t>Tutorial 8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03.03.20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6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indexing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E3C813-BAD5-E540-8BED-73C8FE19D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757" y="1031589"/>
            <a:ext cx="7081041" cy="367761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1738" y="6356350"/>
            <a:ext cx="1655379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3/3/20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47897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4978" y="6356350"/>
            <a:ext cx="1468821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slicing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3/3/20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5F136C-957E-5F41-97D2-B30F9F2C2DD6}"/>
              </a:ext>
            </a:extLst>
          </p:cNvPr>
          <p:cNvSpPr txBox="1"/>
          <p:nvPr/>
        </p:nvSpPr>
        <p:spPr>
          <a:xfrm>
            <a:off x="2514600" y="217504"/>
            <a:ext cx="80754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S</a:t>
            </a:r>
            <a:r>
              <a:rPr lang="en-DE"/>
              <a:t>licing returns the same data structure with shape passed in the slicing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S</a:t>
            </a:r>
            <a:r>
              <a:rPr lang="en-DE"/>
              <a:t>licing will be done by : operator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1st positional index is inclusive &amp; last positional index is exclusive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not mentioning anything at 1st index means always consider first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not mentioning anything at last index means always consider the last element</a:t>
            </a:r>
            <a:endParaRPr lang="en-DE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D9567A-5D00-AE44-A333-895AA6243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764" y="2622648"/>
            <a:ext cx="8009369" cy="375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0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Slicing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Example:1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3/3/20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22F34D-53C3-684C-B706-1AF1E32B8BF4}"/>
              </a:ext>
            </a:extLst>
          </p:cNvPr>
          <p:cNvSpPr txBox="1"/>
          <p:nvPr/>
        </p:nvSpPr>
        <p:spPr>
          <a:xfrm>
            <a:off x="4500748" y="529274"/>
            <a:ext cx="45482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>
                <a:highlight>
                  <a:srgbClr val="FFFF00"/>
                </a:highlight>
              </a:rPr>
              <a:t>0  1</a:t>
            </a:r>
            <a:r>
              <a:rPr lang="en-DE"/>
              <a:t>  2  3</a:t>
            </a:r>
          </a:p>
          <a:p>
            <a:r>
              <a:rPr lang="en-DE"/>
              <a:t>4  5  6  7</a:t>
            </a:r>
          </a:p>
          <a:p>
            <a:pPr marL="342900" indent="-342900">
              <a:buAutoNum type="arabicPlain" startAt="8"/>
            </a:pPr>
            <a:r>
              <a:rPr lang="en-DE"/>
              <a:t>9  10  11</a:t>
            </a:r>
          </a:p>
          <a:p>
            <a:endParaRPr lang="en-DE"/>
          </a:p>
          <a:p>
            <a:r>
              <a:rPr lang="en-GB"/>
              <a:t>H</a:t>
            </a:r>
            <a:r>
              <a:rPr lang="en-DE"/>
              <a:t>ow to get the highlighed element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7D5FEB-4FA8-B14E-89C8-9EDBF75AF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050" y="3302000"/>
            <a:ext cx="469900" cy="25400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602FF9-A37E-AA49-AB9E-35539331E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097" y="2146299"/>
            <a:ext cx="44069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6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Slicing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Examples:2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3/3/20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22F34D-53C3-684C-B706-1AF1E32B8BF4}"/>
              </a:ext>
            </a:extLst>
          </p:cNvPr>
          <p:cNvSpPr txBox="1"/>
          <p:nvPr/>
        </p:nvSpPr>
        <p:spPr>
          <a:xfrm>
            <a:off x="4500748" y="529274"/>
            <a:ext cx="45482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>
                <a:highlight>
                  <a:srgbClr val="FFFF00"/>
                </a:highlight>
              </a:rPr>
              <a:t>0  1</a:t>
            </a:r>
            <a:r>
              <a:rPr lang="en-DE"/>
              <a:t>  2  3</a:t>
            </a:r>
          </a:p>
          <a:p>
            <a:r>
              <a:rPr lang="en-DE">
                <a:highlight>
                  <a:srgbClr val="FFFF00"/>
                </a:highlight>
              </a:rPr>
              <a:t>4  5  </a:t>
            </a:r>
            <a:r>
              <a:rPr lang="en-DE"/>
              <a:t>6  7</a:t>
            </a:r>
          </a:p>
          <a:p>
            <a:pPr marL="342900" indent="-342900">
              <a:buAutoNum type="arabicPlain" startAt="8"/>
            </a:pPr>
            <a:r>
              <a:rPr lang="en-DE"/>
              <a:t>9  10  11</a:t>
            </a:r>
          </a:p>
          <a:p>
            <a:endParaRPr lang="en-DE"/>
          </a:p>
          <a:p>
            <a:r>
              <a:rPr lang="en-GB"/>
              <a:t>H</a:t>
            </a:r>
            <a:r>
              <a:rPr lang="en-DE"/>
              <a:t>ow to get the highlighed element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8C9437-1CE8-5245-8075-75F4BFB68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996" y="2153732"/>
            <a:ext cx="59944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7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Slicing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Example:3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3/3/20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22F34D-53C3-684C-B706-1AF1E32B8BF4}"/>
              </a:ext>
            </a:extLst>
          </p:cNvPr>
          <p:cNvSpPr txBox="1"/>
          <p:nvPr/>
        </p:nvSpPr>
        <p:spPr>
          <a:xfrm>
            <a:off x="4500748" y="529274"/>
            <a:ext cx="45482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>
                <a:highlight>
                  <a:srgbClr val="FFFF00"/>
                </a:highlight>
              </a:rPr>
              <a:t>0  1  2  3</a:t>
            </a:r>
          </a:p>
          <a:p>
            <a:r>
              <a:rPr lang="en-DE">
                <a:highlight>
                  <a:srgbClr val="FFFF00"/>
                </a:highlight>
              </a:rPr>
              <a:t>4  5  6  7</a:t>
            </a:r>
          </a:p>
          <a:p>
            <a:pPr marL="342900" indent="-342900">
              <a:buAutoNum type="arabicPlain" startAt="8"/>
            </a:pPr>
            <a:r>
              <a:rPr lang="en-DE"/>
              <a:t>9  10  11</a:t>
            </a:r>
          </a:p>
          <a:p>
            <a:endParaRPr lang="en-DE"/>
          </a:p>
          <a:p>
            <a:r>
              <a:rPr lang="en-GB"/>
              <a:t>H</a:t>
            </a:r>
            <a:r>
              <a:rPr lang="en-DE"/>
              <a:t>ow to get the highlighed element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FD3589-7FBD-384B-B17A-536C5761D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733" y="2230745"/>
            <a:ext cx="7899400" cy="187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Slicing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Example:4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3/3/20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22F34D-53C3-684C-B706-1AF1E32B8BF4}"/>
              </a:ext>
            </a:extLst>
          </p:cNvPr>
          <p:cNvSpPr txBox="1"/>
          <p:nvPr/>
        </p:nvSpPr>
        <p:spPr>
          <a:xfrm>
            <a:off x="4500748" y="529274"/>
            <a:ext cx="45482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/>
              <a:t>0  1  2  3</a:t>
            </a:r>
          </a:p>
          <a:p>
            <a:r>
              <a:rPr lang="en-DE">
                <a:highlight>
                  <a:srgbClr val="FFFF00"/>
                </a:highlight>
              </a:rPr>
              <a:t>4  5  6  7</a:t>
            </a:r>
          </a:p>
          <a:p>
            <a:r>
              <a:rPr lang="en-DE">
                <a:highlight>
                  <a:srgbClr val="FFFF00"/>
                </a:highlight>
              </a:rPr>
              <a:t> 8 9  10  11</a:t>
            </a:r>
          </a:p>
          <a:p>
            <a:endParaRPr lang="en-DE"/>
          </a:p>
          <a:p>
            <a:r>
              <a:rPr lang="en-GB"/>
              <a:t>H</a:t>
            </a:r>
            <a:r>
              <a:rPr lang="en-DE"/>
              <a:t>ow to get the highlighed element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F0BC77-0B54-0546-A9A2-3D6913CD3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358" y="2095499"/>
            <a:ext cx="60706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2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Slicing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Example:5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3/3/20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22F34D-53C3-684C-B706-1AF1E32B8BF4}"/>
              </a:ext>
            </a:extLst>
          </p:cNvPr>
          <p:cNvSpPr txBox="1"/>
          <p:nvPr/>
        </p:nvSpPr>
        <p:spPr>
          <a:xfrm>
            <a:off x="4500748" y="529274"/>
            <a:ext cx="45482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/>
              <a:t>0  1  2  3</a:t>
            </a:r>
          </a:p>
          <a:p>
            <a:r>
              <a:rPr lang="en-DE"/>
              <a:t>4  </a:t>
            </a:r>
            <a:r>
              <a:rPr lang="en-DE">
                <a:highlight>
                  <a:srgbClr val="FFFF00"/>
                </a:highlight>
              </a:rPr>
              <a:t>5  6  </a:t>
            </a:r>
            <a:r>
              <a:rPr lang="en-DE"/>
              <a:t>7</a:t>
            </a:r>
          </a:p>
          <a:p>
            <a:r>
              <a:rPr lang="en-DE"/>
              <a:t> 8 </a:t>
            </a:r>
            <a:r>
              <a:rPr lang="en-DE">
                <a:highlight>
                  <a:srgbClr val="FFFF00"/>
                </a:highlight>
              </a:rPr>
              <a:t>9  10  </a:t>
            </a:r>
            <a:r>
              <a:rPr lang="en-DE"/>
              <a:t>11</a:t>
            </a:r>
          </a:p>
          <a:p>
            <a:endParaRPr lang="en-DE"/>
          </a:p>
          <a:p>
            <a:r>
              <a:rPr lang="en-GB"/>
              <a:t>H</a:t>
            </a:r>
            <a:r>
              <a:rPr lang="en-DE"/>
              <a:t>ow to get the highlighed element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2FE759-21C8-2C42-A50B-F3B163290C40}"/>
              </a:ext>
            </a:extLst>
          </p:cNvPr>
          <p:cNvSpPr txBox="1"/>
          <p:nvPr/>
        </p:nvSpPr>
        <p:spPr>
          <a:xfrm>
            <a:off x="5082639" y="22563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2A7A2E-2B6E-8045-AB49-DF0D2767F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357" y="2158999"/>
            <a:ext cx="60706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33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234</Words>
  <Application>Microsoft Macintosh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NUMPY COMPLETE TUTORIAL MACHINE LEARNING PREREQUISITE</vt:lpstr>
      <vt:lpstr>What is indexing</vt:lpstr>
      <vt:lpstr>What is slicing</vt:lpstr>
      <vt:lpstr>Slicing Example:1</vt:lpstr>
      <vt:lpstr>Slicing Examples:2</vt:lpstr>
      <vt:lpstr>Slicing Example:3</vt:lpstr>
      <vt:lpstr>Slicing Example:4</vt:lpstr>
      <vt:lpstr>Slicing Example:5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 COMPLETE TUTORIAL MACHINE LEARNING PREREQUISITE</dc:title>
  <dc:creator>RONI DAS</dc:creator>
  <cp:lastModifiedBy>RONI DAS</cp:lastModifiedBy>
  <cp:revision>3</cp:revision>
  <dcterms:created xsi:type="dcterms:W3CDTF">2020-03-03T14:34:57Z</dcterms:created>
  <dcterms:modified xsi:type="dcterms:W3CDTF">2020-03-03T15:14:36Z</dcterms:modified>
</cp:coreProperties>
</file>