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01.12.19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01.12.19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01.12.19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Find mutual Connection between two friends in social networking site using neo4j </a:t>
            </a:r>
            <a:r>
              <a:rPr lang="de-DE" dirty="0" err="1"/>
              <a:t>graph</a:t>
            </a:r>
            <a:r>
              <a:rPr lang="de-DE" dirty="0"/>
              <a:t> database </a:t>
            </a:r>
          </a:p>
          <a:p>
            <a:r>
              <a:rPr lang="de-DE" dirty="0"/>
              <a:t>Tutorial 41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01.12.19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Find mutual friend between two non connected friend in social network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88CE9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Example graph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72D42C-66B5-B24E-B366-1649FABB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3" y="2509911"/>
            <a:ext cx="10520095" cy="39976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mutual friend between two non connected friend in social network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Find mutual friend between  </a:t>
            </a:r>
            <a:r>
              <a:rPr lang="en-US" sz="2000" kern="1200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roni</a:t>
            </a:r>
            <a:r>
              <a:rPr lang="en-US" sz="2000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 &amp; </a:t>
            </a:r>
            <a:r>
              <a:rPr lang="en-US" sz="2000" kern="1200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viswa</a:t>
            </a:r>
            <a:endParaRPr lang="en-US" sz="2000" kern="1200" dirty="0"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789576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85A80B37-905A-A743-A91C-A605D6B805A7}" type="datetime1">
              <a:rPr lang="en-US" sz="160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12/1/19</a:t>
            </a:fld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4E776C-FA7D-B847-9552-1F4B3D54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630746"/>
            <a:ext cx="6553545" cy="36044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mutual friend between two non connected friend in social network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Find mutual friend between  </a:t>
            </a:r>
            <a:r>
              <a:rPr lang="en-US" sz="2000" kern="1200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roni</a:t>
            </a:r>
            <a:r>
              <a:rPr lang="en-US" sz="2000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 &amp; </a:t>
            </a:r>
            <a:r>
              <a:rPr lang="en-US" sz="2000" kern="1200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viswa</a:t>
            </a:r>
            <a:endParaRPr lang="en-US" sz="2000" kern="1200" dirty="0"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789576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85A80B37-905A-A743-A91C-A605D6B805A7}" type="datetime1">
              <a:rPr lang="en-US" sz="160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12/1/19</a:t>
            </a:fld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A24D-9E62-C945-BDEE-420B5104D5DE}"/>
              </a:ext>
            </a:extLst>
          </p:cNvPr>
          <p:cNvSpPr txBox="1"/>
          <p:nvPr/>
        </p:nvSpPr>
        <p:spPr>
          <a:xfrm>
            <a:off x="5729288" y="828675"/>
            <a:ext cx="63275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MATCH (N:PERSON{NAME:"RONI"}),(M:PERSON{NAME:"VISWA"})</a:t>
            </a:r>
          </a:p>
          <a:p>
            <a:r>
              <a:rPr lang="de-DE" dirty="0"/>
              <a:t>WITH [(N)--(B)--(M) WHERE B:PERSON|B.NAME] AS NAMES</a:t>
            </a:r>
          </a:p>
          <a:p>
            <a:r>
              <a:rPr lang="de-DE" dirty="0"/>
              <a:t>UNWIND NAMES AS NAME_OF_MUTUAL_FRIEND</a:t>
            </a:r>
          </a:p>
          <a:p>
            <a:r>
              <a:rPr lang="de-DE" dirty="0"/>
              <a:t>RETURN NAME_OF_MUTUAL_FRIEND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89D299-2056-0942-8FA3-13148090F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00851"/>
              </p:ext>
            </p:extLst>
          </p:nvPr>
        </p:nvGraphicFramePr>
        <p:xfrm>
          <a:off x="5685103" y="2599267"/>
          <a:ext cx="5308187" cy="1403708"/>
        </p:xfrm>
        <a:graphic>
          <a:graphicData uri="http://schemas.openxmlformats.org/drawingml/2006/table">
            <a:tbl>
              <a:tblPr/>
              <a:tblGrid>
                <a:gridCol w="5308187">
                  <a:extLst>
                    <a:ext uri="{9D8B030D-6E8A-4147-A177-3AD203B41FA5}">
                      <a16:colId xmlns:a16="http://schemas.microsoft.com/office/drawing/2014/main" val="1869237977"/>
                    </a:ext>
                  </a:extLst>
                </a:gridCol>
              </a:tblGrid>
              <a:tr h="672188"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effectLst/>
                        </a:rPr>
                        <a:t>NAME_OF_MUTUAL_FRIEND</a:t>
                      </a:r>
                    </a:p>
                  </a:txBody>
                  <a:tcPr marL="152400" marR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484991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"JENIFER"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93332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"VICKY"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7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mutual friend between two non connected friend in social network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Find mutual friend between  </a:t>
            </a:r>
            <a:r>
              <a:rPr lang="en-US" sz="2000" kern="1200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roni</a:t>
            </a:r>
            <a:r>
              <a:rPr lang="en-US" sz="2000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 &amp; </a:t>
            </a:r>
            <a:r>
              <a:rPr lang="en-US" sz="2000" kern="1200" dirty="0" err="1">
                <a:highlight>
                  <a:srgbClr val="FFFF00"/>
                </a:highlight>
                <a:latin typeface="+mn-lt"/>
                <a:ea typeface="+mn-ea"/>
                <a:cs typeface="+mn-cs"/>
              </a:rPr>
              <a:t>viswa</a:t>
            </a:r>
            <a:endParaRPr lang="en-US" sz="2000" kern="1200" dirty="0"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789576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85A80B37-905A-A743-A91C-A605D6B805A7}" type="datetime1">
              <a:rPr lang="en-US" sz="160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12/1/19</a:t>
            </a:fld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A24D-9E62-C945-BDEE-420B5104D5DE}"/>
              </a:ext>
            </a:extLst>
          </p:cNvPr>
          <p:cNvSpPr txBox="1"/>
          <p:nvPr/>
        </p:nvSpPr>
        <p:spPr>
          <a:xfrm>
            <a:off x="4868679" y="773478"/>
            <a:ext cx="638191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Python </a:t>
            </a:r>
            <a:r>
              <a:rPr lang="de-DE" sz="1400" dirty="0" err="1"/>
              <a:t>code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cypher</a:t>
            </a:r>
            <a:r>
              <a:rPr lang="de-DE" sz="1400" dirty="0"/>
              <a:t> </a:t>
            </a:r>
            <a:r>
              <a:rPr lang="de-DE" sz="1400" dirty="0" err="1"/>
              <a:t>query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,auth=(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q2=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  MATCH (N:PERSON{NAME:"RONI"}),(M:PERSON{NAME:"VISWA"})</a:t>
            </a:r>
            <a:endParaRPr lang="de-DE" sz="1400" dirty="0"/>
          </a:p>
          <a:p>
            <a:r>
              <a:rPr lang="de-DE" sz="1400" i="1" dirty="0"/>
              <a:t>WITH [(N)--(B)--(M) WHERE B:PERSON|B.NAME] AS NAMES</a:t>
            </a:r>
            <a:endParaRPr lang="de-DE" sz="1400" dirty="0"/>
          </a:p>
          <a:p>
            <a:r>
              <a:rPr lang="de-DE" sz="1400" i="1" dirty="0"/>
              <a:t>UNWIND NAMES AS NAME_OF_MUTUAL_FRIEND</a:t>
            </a:r>
            <a:endParaRPr lang="de-DE" sz="1400" dirty="0"/>
          </a:p>
          <a:p>
            <a:r>
              <a:rPr lang="de-DE" sz="1400" i="1" dirty="0"/>
              <a:t>RETURN NAME_OF_MUTUAL_FRIEND</a:t>
            </a:r>
            <a:endParaRPr lang="de-DE" sz="1400" dirty="0"/>
          </a:p>
          <a:p>
            <a:r>
              <a:rPr lang="de-DE" sz="1400" i="1" dirty="0"/>
              <a:t>   '''</a:t>
            </a:r>
            <a:r>
              <a:rPr lang="de-DE" sz="1400" dirty="0"/>
              <a:t>    </a:t>
            </a:r>
          </a:p>
          <a:p>
            <a:r>
              <a:rPr lang="de-DE" sz="1400" dirty="0"/>
              <a:t>   </a:t>
            </a:r>
          </a:p>
          <a:p>
            <a:r>
              <a:rPr lang="de-DE" sz="1400" dirty="0"/>
              <a:t> </a:t>
            </a:r>
          </a:p>
          <a:p>
            <a:r>
              <a:rPr lang="de-DE" sz="1400" dirty="0" err="1"/>
              <a:t>result</a:t>
            </a:r>
            <a:r>
              <a:rPr lang="de-DE" sz="1400" dirty="0"/>
              <a:t>=</a:t>
            </a:r>
            <a:r>
              <a:rPr lang="de-DE" sz="1400" dirty="0" err="1"/>
              <a:t>session.run</a:t>
            </a:r>
            <a:r>
              <a:rPr lang="de-DE" sz="1400" dirty="0"/>
              <a:t>(q2)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 err="1"/>
              <a:t>print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))</a:t>
            </a:r>
          </a:p>
          <a:p>
            <a:r>
              <a:rPr lang="de-DE" dirty="0"/>
              <a:t>   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303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NEO4J CYPHER TUTORIAL WITH PYTHON</vt:lpstr>
      <vt:lpstr>Find mutual friend between two non connected friend in social network</vt:lpstr>
      <vt:lpstr>Find mutual friend between two non connected friend in social network</vt:lpstr>
      <vt:lpstr>Find mutual friend between two non connected friend in social network</vt:lpstr>
      <vt:lpstr>Find mutual friend between two non connected friend in social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4</cp:revision>
  <dcterms:created xsi:type="dcterms:W3CDTF">2019-12-01T12:38:21Z</dcterms:created>
  <dcterms:modified xsi:type="dcterms:W3CDTF">2019-12-01T12:53:45Z</dcterms:modified>
</cp:coreProperties>
</file>