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286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23.05.20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23.05.20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23.05.20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23.05.20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23.05.20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23.05.20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23.05.20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23.05.20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23.05.20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23.05.20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23.05.20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23.05.20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23.05.20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de-DE" dirty="0"/>
              <a:t>NUMPY COMPLETE TUTORIAL</a:t>
            </a:r>
            <a:br>
              <a:rPr lang="de-DE" dirty="0"/>
            </a:br>
            <a:r>
              <a:rPr lang="de-DE" dirty="0"/>
              <a:t>MACHINE LEARNING PREREQUISITE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Numpy view() vs copy()</a:t>
            </a:r>
          </a:p>
          <a:p>
            <a:r>
              <a:rPr lang="de-DE" dirty="0"/>
              <a:t>Tutorial 13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23.05.20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6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Numpy array View()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1738" y="6356350"/>
            <a:ext cx="1655379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5/24/20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47897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4978" y="6356350"/>
            <a:ext cx="1468821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BBF36-A90C-CB44-A8B8-F6A230E2E472}"/>
              </a:ext>
            </a:extLst>
          </p:cNvPr>
          <p:cNvSpPr txBox="1"/>
          <p:nvPr/>
        </p:nvSpPr>
        <p:spPr>
          <a:xfrm>
            <a:off x="5047012" y="1033153"/>
            <a:ext cx="44057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Import numpy as np</a:t>
            </a:r>
          </a:p>
          <a:p>
            <a:r>
              <a:rPr lang="en-GB"/>
              <a:t>a=np.array([1,2,4,8,9])</a:t>
            </a:r>
          </a:p>
          <a:p>
            <a:r>
              <a:rPr lang="en-GB"/>
              <a:t>b=a.view()</a:t>
            </a:r>
          </a:p>
          <a:p>
            <a:endParaRPr lang="en-GB"/>
          </a:p>
          <a:p>
            <a:r>
              <a:rPr lang="en-GB"/>
              <a:t>Any changes in b will change the original data in a as well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573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6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Numpy array Copy()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1738" y="6356350"/>
            <a:ext cx="1655379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5/24/20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47897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4978" y="6356350"/>
            <a:ext cx="1468821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845C18-80EA-1742-AC1A-83678517B767}"/>
              </a:ext>
            </a:extLst>
          </p:cNvPr>
          <p:cNvSpPr txBox="1"/>
          <p:nvPr/>
        </p:nvSpPr>
        <p:spPr>
          <a:xfrm>
            <a:off x="4868883" y="1128156"/>
            <a:ext cx="44726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Import numpy as np</a:t>
            </a:r>
          </a:p>
          <a:p>
            <a:r>
              <a:rPr lang="en-GB"/>
              <a:t>a=np.array([1,2,4,8,9])</a:t>
            </a:r>
          </a:p>
          <a:p>
            <a:r>
              <a:rPr lang="en-GB"/>
              <a:t>c=a.copy()</a:t>
            </a:r>
          </a:p>
          <a:p>
            <a:endParaRPr lang="en-GB"/>
          </a:p>
          <a:p>
            <a:r>
              <a:rPr lang="en-GB"/>
              <a:t>Any changes in c will not change anything in a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9939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6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Examples of view ()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1738" y="6356350"/>
            <a:ext cx="1655379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5/24/20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47897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4978" y="6356350"/>
            <a:ext cx="1468821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845C18-80EA-1742-AC1A-83678517B767}"/>
              </a:ext>
            </a:extLst>
          </p:cNvPr>
          <p:cNvSpPr txBox="1"/>
          <p:nvPr/>
        </p:nvSpPr>
        <p:spPr>
          <a:xfrm>
            <a:off x="4226229" y="1381544"/>
            <a:ext cx="60578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/>
          </a:p>
          <a:p>
            <a:r>
              <a:rPr lang="en-GB"/>
              <a:t>#examples of view :</a:t>
            </a:r>
          </a:p>
          <a:p>
            <a:r>
              <a:rPr lang="en-GB"/>
              <a:t>a=np.array([1,7,9,10,12,40,23])</a:t>
            </a:r>
          </a:p>
          <a:p>
            <a:r>
              <a:rPr lang="en-GB"/>
              <a:t>#b is getting the view of a only from the specific index position</a:t>
            </a:r>
          </a:p>
          <a:p>
            <a:r>
              <a:rPr lang="en-GB"/>
              <a:t>b=a[1:3]</a:t>
            </a:r>
          </a:p>
          <a:p>
            <a:r>
              <a:rPr lang="en-GB"/>
              <a:t> b[0]=10</a:t>
            </a:r>
          </a:p>
          <a:p>
            <a:r>
              <a:rPr lang="en-GB"/>
              <a:t>#any changes in b will change a</a:t>
            </a:r>
          </a:p>
          <a:p>
            <a:endParaRPr lang="en-GB"/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89523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3114</TotalTime>
  <Words>149</Words>
  <Application>Microsoft Macintosh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NUMPY COMPLETE TUTORIAL MACHINE LEARNING PREREQUISITE</vt:lpstr>
      <vt:lpstr>Numpy array View()</vt:lpstr>
      <vt:lpstr>Numpy array Copy()</vt:lpstr>
      <vt:lpstr>Examples of view 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 COMPLETE TUTORIAL MACHINE LEARNING PREREQUISITE</dc:title>
  <dc:creator>RONI DAS</dc:creator>
  <cp:lastModifiedBy>RONI DAS</cp:lastModifiedBy>
  <cp:revision>12</cp:revision>
  <dcterms:created xsi:type="dcterms:W3CDTF">2020-03-03T14:34:57Z</dcterms:created>
  <dcterms:modified xsi:type="dcterms:W3CDTF">2020-05-24T04:52:17Z</dcterms:modified>
</cp:coreProperties>
</file>