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57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10.01.20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10.01.20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10.01.20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10.01.20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10.01.20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10.01.20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10.01.20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10.01.20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10.01.20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10.01.20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10.01.20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10.01.20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</a:t>
            </a:r>
            <a:r>
              <a:rPr lang="de-DE" dirty="0" err="1"/>
              <a:t>Programming</a:t>
            </a:r>
            <a:r>
              <a:rPr lang="de-DE" dirty="0"/>
              <a:t> Complete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sz="3600" dirty="0"/>
              <a:t>Setup Rust Environment</a:t>
            </a:r>
          </a:p>
          <a:p>
            <a:r>
              <a:rPr lang="de-DE" sz="3600" dirty="0"/>
              <a:t>Part 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10.01.20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Download &amp; Install Rust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62" y="504092"/>
            <a:ext cx="8435404" cy="47018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9E11B-D5DD-8349-8BF7-1BEC03E5ECAE}"/>
              </a:ext>
            </a:extLst>
          </p:cNvPr>
          <p:cNvSpPr txBox="1"/>
          <p:nvPr/>
        </p:nvSpPr>
        <p:spPr>
          <a:xfrm>
            <a:off x="5334000" y="879231"/>
            <a:ext cx="2844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2"/>
              </a:rPr>
              <a:t>https://www.rust-lang.org/</a:t>
            </a:r>
            <a:endParaRPr lang="de-DE" dirty="0"/>
          </a:p>
          <a:p>
            <a:endParaRPr lang="de-DE" dirty="0"/>
          </a:p>
          <a:p>
            <a:r>
              <a:rPr lang="de-DE" dirty="0"/>
              <a:t>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2" y="1669003"/>
            <a:ext cx="3293616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Validate the installation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15840-5D26-4C64-AC0B-A9BEF09F98A9}"/>
              </a:ext>
            </a:extLst>
          </p:cNvPr>
          <p:cNvSpPr/>
          <p:nvPr/>
        </p:nvSpPr>
        <p:spPr>
          <a:xfrm>
            <a:off x="3460621" y="1070406"/>
            <a:ext cx="8344155" cy="313932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 err="1"/>
              <a:t>cargo</a:t>
            </a:r>
            <a:r>
              <a:rPr lang="de-DE" b="1" dirty="0"/>
              <a:t> –</a:t>
            </a:r>
            <a:r>
              <a:rPr lang="de-DE" b="1" dirty="0" err="1"/>
              <a:t>version</a:t>
            </a:r>
            <a:endParaRPr lang="de-DE" b="1" dirty="0"/>
          </a:p>
          <a:p>
            <a:r>
              <a:rPr lang="de-DE" b="1" dirty="0" err="1"/>
              <a:t>Rustc</a:t>
            </a:r>
            <a:r>
              <a:rPr lang="de-DE" b="1" dirty="0"/>
              <a:t> --version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5195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79" y="693998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Introduction to </a:t>
            </a:r>
            <a:r>
              <a:rPr lang="en-US" sz="2600" dirty="0" err="1">
                <a:solidFill>
                  <a:srgbClr val="FFFFFF"/>
                </a:solidFill>
              </a:rPr>
              <a:t>rustc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B47A8-7147-7A48-AC96-B20156A784A5}"/>
              </a:ext>
            </a:extLst>
          </p:cNvPr>
          <p:cNvSpPr/>
          <p:nvPr/>
        </p:nvSpPr>
        <p:spPr>
          <a:xfrm>
            <a:off x="4008713" y="1045507"/>
            <a:ext cx="7659032" cy="701730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/>
              <a:t>Open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vscode</a:t>
            </a:r>
            <a:r>
              <a:rPr lang="de-DE" sz="2400" b="1" dirty="0"/>
              <a:t> </a:t>
            </a:r>
            <a:r>
              <a:rPr lang="de-DE" sz="2400" b="1" dirty="0" err="1"/>
              <a:t>extension</a:t>
            </a:r>
            <a:r>
              <a:rPr lang="de-DE" sz="2400" b="1" dirty="0"/>
              <a:t> </a:t>
            </a:r>
            <a:r>
              <a:rPr lang="de-DE" sz="2400" b="1" dirty="0" err="1"/>
              <a:t>marketplace</a:t>
            </a: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serach</a:t>
            </a:r>
            <a:r>
              <a:rPr lang="de-DE" sz="2400" b="1" dirty="0"/>
              <a:t>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rust</a:t>
            </a:r>
            <a:r>
              <a:rPr lang="de-DE" sz="2400" b="1" dirty="0"/>
              <a:t>(</a:t>
            </a:r>
            <a:r>
              <a:rPr lang="de-DE" sz="2400" b="1" dirty="0" err="1"/>
              <a:t>rls</a:t>
            </a:r>
            <a:r>
              <a:rPr lang="de-DE" sz="2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/>
              <a:t>Install</a:t>
            </a:r>
            <a:r>
              <a:rPr lang="de-DE" sz="2400" b="1" dirty="0"/>
              <a:t> </a:t>
            </a:r>
            <a:r>
              <a:rPr lang="de-DE" sz="2400" b="1" dirty="0" err="1"/>
              <a:t>the</a:t>
            </a:r>
            <a:r>
              <a:rPr lang="de-DE" sz="2400" b="1" dirty="0"/>
              <a:t> </a:t>
            </a:r>
            <a:r>
              <a:rPr lang="de-DE" sz="2400" b="1" dirty="0" err="1"/>
              <a:t>extension</a:t>
            </a:r>
            <a:endParaRPr lang="de-DE" sz="2400" b="1" dirty="0"/>
          </a:p>
          <a:p>
            <a:endParaRPr lang="de-DE" sz="2400" b="1" dirty="0"/>
          </a:p>
          <a:p>
            <a:r>
              <a:rPr lang="de-DE" sz="2400" b="1" dirty="0" err="1"/>
              <a:t>fn</a:t>
            </a:r>
            <a:r>
              <a:rPr lang="de-DE" sz="2400" b="1" dirty="0"/>
              <a:t> </a:t>
            </a:r>
            <a:r>
              <a:rPr lang="de-DE" sz="2400" b="1" dirty="0" err="1"/>
              <a:t>main</a:t>
            </a:r>
            <a:r>
              <a:rPr lang="de-DE" sz="2400" b="1" dirty="0"/>
              <a:t>(){</a:t>
            </a:r>
          </a:p>
          <a:p>
            <a:r>
              <a:rPr lang="de-DE" sz="2400" b="1" dirty="0"/>
              <a:t>    </a:t>
            </a:r>
            <a:r>
              <a:rPr lang="de-DE" sz="2400" b="1" dirty="0" err="1"/>
              <a:t>println</a:t>
            </a:r>
            <a:r>
              <a:rPr lang="de-DE" sz="2400" b="1" dirty="0"/>
              <a:t>!("</a:t>
            </a:r>
            <a:r>
              <a:rPr lang="de-DE" sz="2400" b="1" dirty="0" err="1"/>
              <a:t>hello</a:t>
            </a:r>
            <a:r>
              <a:rPr lang="de-DE" sz="2400" b="1" dirty="0"/>
              <a:t> </a:t>
            </a:r>
            <a:r>
              <a:rPr lang="de-DE" sz="2400" b="1" dirty="0" err="1"/>
              <a:t>from</a:t>
            </a:r>
            <a:r>
              <a:rPr lang="de-DE" sz="2400" b="1" dirty="0"/>
              <a:t> total </a:t>
            </a:r>
            <a:r>
              <a:rPr lang="de-DE" sz="2400" b="1" dirty="0" err="1"/>
              <a:t>tehnology</a:t>
            </a:r>
            <a:r>
              <a:rPr lang="de-DE" sz="2400" b="1" dirty="0"/>
              <a:t>")</a:t>
            </a:r>
          </a:p>
          <a:p>
            <a:r>
              <a:rPr lang="de-DE" sz="2400" b="1" dirty="0"/>
              <a:t>}</a:t>
            </a:r>
          </a:p>
          <a:p>
            <a:endParaRPr lang="de-DE" sz="2400" b="1" dirty="0"/>
          </a:p>
          <a:p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compile</a:t>
            </a:r>
            <a:r>
              <a:rPr lang="de-DE" sz="2400" b="1" dirty="0"/>
              <a:t> </a:t>
            </a:r>
            <a:r>
              <a:rPr lang="de-DE" sz="2400" b="1" dirty="0" err="1"/>
              <a:t>using</a:t>
            </a:r>
            <a:r>
              <a:rPr lang="de-DE" sz="2400" b="1" dirty="0"/>
              <a:t> </a:t>
            </a:r>
            <a:r>
              <a:rPr lang="de-DE" sz="2400" b="1" dirty="0" err="1"/>
              <a:t>rustc</a:t>
            </a:r>
            <a:r>
              <a:rPr lang="de-DE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/>
              <a:t>rustc</a:t>
            </a:r>
            <a:r>
              <a:rPr lang="de-DE" sz="2400" b="1" dirty="0"/>
              <a:t> </a:t>
            </a:r>
            <a:r>
              <a:rPr lang="de-DE" sz="2400" b="1" dirty="0" err="1"/>
              <a:t>filename</a:t>
            </a: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/>
              <a:t>outputfilename</a:t>
            </a:r>
            <a:endParaRPr lang="de-DE" sz="2400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0004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79" y="693998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Setup rust project using cargo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0B51F2-02F9-CE4A-B8F7-DCCBE6D341E1}"/>
              </a:ext>
            </a:extLst>
          </p:cNvPr>
          <p:cNvSpPr/>
          <p:nvPr/>
        </p:nvSpPr>
        <p:spPr>
          <a:xfrm>
            <a:off x="4065323" y="1216930"/>
            <a:ext cx="7942222" cy="295465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 b="1" dirty="0"/>
          </a:p>
          <a:p>
            <a:endParaRPr lang="de-DE" b="1" dirty="0"/>
          </a:p>
          <a:p>
            <a:r>
              <a:rPr lang="de-DE" sz="2400" b="1" dirty="0" err="1"/>
              <a:t>cargo</a:t>
            </a:r>
            <a:r>
              <a:rPr lang="de-DE" sz="2400" b="1" dirty="0"/>
              <a:t> </a:t>
            </a:r>
            <a:r>
              <a:rPr lang="de-DE" sz="2400" b="1" dirty="0" err="1"/>
              <a:t>init</a:t>
            </a:r>
            <a:endParaRPr lang="de-DE" sz="2400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89891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79" y="693998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Run rust program using cargo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B6DA7-7630-3141-8052-6BEB370838B9}"/>
              </a:ext>
            </a:extLst>
          </p:cNvPr>
          <p:cNvSpPr/>
          <p:nvPr/>
        </p:nvSpPr>
        <p:spPr>
          <a:xfrm>
            <a:off x="4008713" y="1127464"/>
            <a:ext cx="7140072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 err="1"/>
              <a:t>cargo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709C20-0B5F-C847-8951-5B7779BC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272" y="1127463"/>
            <a:ext cx="3596327" cy="56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79" y="693998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Build Release rust project for production using cargo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0A925-08F2-8942-829B-F36D851ECF6C}"/>
              </a:ext>
            </a:extLst>
          </p:cNvPr>
          <p:cNvSpPr/>
          <p:nvPr/>
        </p:nvSpPr>
        <p:spPr>
          <a:xfrm>
            <a:off x="4008713" y="1045507"/>
            <a:ext cx="7861554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endParaRPr lang="de-DE" b="1" dirty="0"/>
          </a:p>
          <a:p>
            <a:endParaRPr lang="de-DE" b="1" dirty="0"/>
          </a:p>
          <a:p>
            <a:r>
              <a:rPr lang="de-DE" b="1" dirty="0" err="1"/>
              <a:t>Only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build</a:t>
            </a:r>
            <a:r>
              <a:rPr lang="de-DE" b="1" dirty="0"/>
              <a:t> :</a:t>
            </a:r>
          </a:p>
          <a:p>
            <a:r>
              <a:rPr lang="de-DE" b="1" dirty="0" err="1"/>
              <a:t>cargo</a:t>
            </a:r>
            <a:r>
              <a:rPr lang="de-DE" b="1" dirty="0"/>
              <a:t> </a:t>
            </a:r>
            <a:r>
              <a:rPr lang="de-DE" b="1" dirty="0" err="1"/>
              <a:t>build</a:t>
            </a:r>
            <a:endParaRPr lang="de-DE" b="1" dirty="0"/>
          </a:p>
          <a:p>
            <a:endParaRPr lang="de-DE" b="1" dirty="0"/>
          </a:p>
          <a:p>
            <a:r>
              <a:rPr lang="de-DE" b="1" dirty="0" err="1"/>
              <a:t>Build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production</a:t>
            </a:r>
            <a:r>
              <a:rPr lang="de-DE" b="1" dirty="0"/>
              <a:t> </a:t>
            </a:r>
            <a:r>
              <a:rPr lang="de-DE" b="1" dirty="0" err="1"/>
              <a:t>release</a:t>
            </a:r>
            <a:r>
              <a:rPr lang="de-DE" b="1" dirty="0"/>
              <a:t>:</a:t>
            </a:r>
          </a:p>
          <a:p>
            <a:r>
              <a:rPr lang="de-DE" b="1" dirty="0" err="1"/>
              <a:t>cargo</a:t>
            </a:r>
            <a:r>
              <a:rPr lang="de-DE" b="1" dirty="0"/>
              <a:t> </a:t>
            </a:r>
            <a:r>
              <a:rPr lang="de-DE" b="1" dirty="0" err="1"/>
              <a:t>build</a:t>
            </a:r>
            <a:r>
              <a:rPr lang="de-DE" b="1" dirty="0"/>
              <a:t> --release</a:t>
            </a:r>
          </a:p>
          <a:p>
            <a:endParaRPr lang="de-DE" b="1" dirty="0"/>
          </a:p>
        </p:txBody>
      </p:sp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16B02EF-4C4B-B14B-B762-1AE93748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395" y="422169"/>
            <a:ext cx="2369373" cy="61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141</Words>
  <Application>Microsoft Macintosh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Rust Programming Complete Tutorial </vt:lpstr>
      <vt:lpstr>Download &amp; Install Rust</vt:lpstr>
      <vt:lpstr>Validate the installation</vt:lpstr>
      <vt:lpstr>Introduction to rustc </vt:lpstr>
      <vt:lpstr>Setup rust project using cargo</vt:lpstr>
      <vt:lpstr>Run rust program using cargo</vt:lpstr>
      <vt:lpstr>Build Release rust project for production using cargo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29</cp:revision>
  <dcterms:created xsi:type="dcterms:W3CDTF">2019-11-10T09:53:12Z</dcterms:created>
  <dcterms:modified xsi:type="dcterms:W3CDTF">2020-01-10T05:42:02Z</dcterms:modified>
</cp:coreProperties>
</file>