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7" r:id="rId4"/>
    <p:sldId id="26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11.02.20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11.02.20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11.02.20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11.02.20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11.02.20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11.02.20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11.02.20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11.02.20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Exercise:Fibonacci Sequence in Rust</a:t>
            </a:r>
          </a:p>
          <a:p>
            <a:r>
              <a:rPr lang="de-DE" dirty="0"/>
              <a:t>Tutorial 15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11.02.20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What is Fibonacci Sequence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388AB-560A-2141-BFD1-237CA1C7C2FC}"/>
              </a:ext>
            </a:extLst>
          </p:cNvPr>
          <p:cNvSpPr txBox="1"/>
          <p:nvPr/>
        </p:nvSpPr>
        <p:spPr>
          <a:xfrm>
            <a:off x="3596882" y="1532478"/>
            <a:ext cx="559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3600"/>
              <a:t>0 1 1 2 3 5 8 13 21 34 55 89</a:t>
            </a: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Fibonacci Sequence using Rust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04F96-DCC1-4498-88CB-974B2A5B66D0}"/>
              </a:ext>
            </a:extLst>
          </p:cNvPr>
          <p:cNvSpPr/>
          <p:nvPr/>
        </p:nvSpPr>
        <p:spPr>
          <a:xfrm>
            <a:off x="4818026" y="24115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f15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23A9A-50F6-744A-A6A0-04CCB2B1A52B}"/>
              </a:ext>
            </a:extLst>
          </p:cNvPr>
          <p:cNvSpPr txBox="1"/>
          <p:nvPr/>
        </p:nvSpPr>
        <p:spPr>
          <a:xfrm>
            <a:off x="4711369" y="641267"/>
            <a:ext cx="58426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/>
              <a:t>Fibonacci series with n number of elements</a:t>
            </a:r>
          </a:p>
          <a:p>
            <a:r>
              <a:rPr lang="en-GB"/>
              <a:t>fn main(){</a:t>
            </a:r>
          </a:p>
          <a:p>
            <a:r>
              <a:rPr lang="en-GB"/>
              <a:t>let mut i=0;</a:t>
            </a:r>
          </a:p>
          <a:p>
            <a:r>
              <a:rPr lang="en-GB"/>
              <a:t>let mut a=0;</a:t>
            </a:r>
          </a:p>
          <a:p>
            <a:r>
              <a:rPr lang="en-GB"/>
              <a:t>let mut c=0;</a:t>
            </a:r>
          </a:p>
          <a:p>
            <a:r>
              <a:rPr lang="en-GB"/>
              <a:t>let mut b=1;</a:t>
            </a:r>
          </a:p>
          <a:p>
            <a:r>
              <a:rPr lang="en-GB"/>
              <a:t>while i&lt;10{</a:t>
            </a:r>
          </a:p>
          <a:p>
            <a:r>
              <a:rPr lang="en-GB"/>
              <a:t>if i&gt;1{</a:t>
            </a:r>
          </a:p>
          <a:p>
            <a:r>
              <a:rPr lang="en-GB"/>
              <a:t>c=b;</a:t>
            </a:r>
          </a:p>
          <a:p>
            <a:r>
              <a:rPr lang="en-GB"/>
              <a:t>b=b+a;</a:t>
            </a:r>
          </a:p>
          <a:p>
            <a:r>
              <a:rPr lang="en-GB"/>
              <a:t>a=c;</a:t>
            </a:r>
          </a:p>
          <a:p>
            <a:r>
              <a:rPr lang="en-GB"/>
              <a:t>println!("{}",b);</a:t>
            </a:r>
          </a:p>
          <a:p>
            <a:r>
              <a:rPr lang="en-GB"/>
              <a:t>i=i+1;</a:t>
            </a:r>
          </a:p>
          <a:p>
            <a:r>
              <a:rPr lang="en-GB"/>
              <a:t>}</a:t>
            </a:r>
          </a:p>
          <a:p>
            <a:r>
              <a:rPr lang="en-GB"/>
              <a:t>else {</a:t>
            </a:r>
          </a:p>
          <a:p>
            <a:r>
              <a:rPr lang="en-GB"/>
              <a:t>println!("{}",i);</a:t>
            </a:r>
          </a:p>
          <a:p>
            <a:r>
              <a:rPr lang="en-GB"/>
              <a:t>i=i+1;</a:t>
            </a:r>
          </a:p>
          <a:p>
            <a:r>
              <a:rPr lang="en-GB"/>
              <a:t>}</a:t>
            </a:r>
          </a:p>
          <a:p>
            <a:r>
              <a:rPr lang="en-GB"/>
              <a:t>}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950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Fibonacci Sequence using Rust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2/11/20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4"/>
            <a:ext cx="8008480" cy="4078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04F96-DCC1-4498-88CB-974B2A5B66D0}"/>
              </a:ext>
            </a:extLst>
          </p:cNvPr>
          <p:cNvSpPr/>
          <p:nvPr/>
        </p:nvSpPr>
        <p:spPr>
          <a:xfrm>
            <a:off x="4818026" y="24115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f15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23A9A-50F6-744A-A6A0-04CCB2B1A52B}"/>
              </a:ext>
            </a:extLst>
          </p:cNvPr>
          <p:cNvSpPr txBox="1"/>
          <p:nvPr/>
        </p:nvSpPr>
        <p:spPr>
          <a:xfrm>
            <a:off x="4711369" y="641267"/>
            <a:ext cx="584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/>
              <a:t>Fibonacci series n th element</a:t>
            </a:r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6C4D7-9B57-C145-B611-EB097B245CEC}"/>
              </a:ext>
            </a:extLst>
          </p:cNvPr>
          <p:cNvSpPr txBox="1"/>
          <p:nvPr/>
        </p:nvSpPr>
        <p:spPr>
          <a:xfrm>
            <a:off x="4496292" y="1282535"/>
            <a:ext cx="61677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fn main(){</a:t>
            </a:r>
          </a:p>
          <a:p>
            <a:r>
              <a:rPr lang="en-GB"/>
              <a:t>let mut i=0;</a:t>
            </a:r>
          </a:p>
          <a:p>
            <a:r>
              <a:rPr lang="en-GB"/>
              <a:t>let mut a=0;</a:t>
            </a:r>
          </a:p>
          <a:p>
            <a:r>
              <a:rPr lang="en-GB"/>
              <a:t>let mut c=0;</a:t>
            </a:r>
          </a:p>
          <a:p>
            <a:r>
              <a:rPr lang="en-GB"/>
              <a:t>let mut b=1;</a:t>
            </a:r>
          </a:p>
          <a:p>
            <a:r>
              <a:rPr lang="en-GB"/>
              <a:t>while i&lt;6{</a:t>
            </a:r>
          </a:p>
          <a:p>
            <a:r>
              <a:rPr lang="en-GB"/>
              <a:t>if i&gt;1{</a:t>
            </a:r>
          </a:p>
          <a:p>
            <a:r>
              <a:rPr lang="en-GB"/>
              <a:t>c=b;</a:t>
            </a:r>
          </a:p>
          <a:p>
            <a:r>
              <a:rPr lang="en-GB"/>
              <a:t>b=b+a;</a:t>
            </a:r>
          </a:p>
          <a:p>
            <a:r>
              <a:rPr lang="en-GB"/>
              <a:t>a=c;</a:t>
            </a:r>
          </a:p>
          <a:p>
            <a:r>
              <a:rPr lang="en-GB"/>
              <a:t>i=i+1;</a:t>
            </a:r>
          </a:p>
          <a:p>
            <a:r>
              <a:rPr lang="en-GB"/>
              <a:t>}</a:t>
            </a:r>
          </a:p>
          <a:p>
            <a:r>
              <a:rPr lang="en-GB"/>
              <a:t>else {</a:t>
            </a:r>
          </a:p>
          <a:p>
            <a:r>
              <a:rPr lang="en-GB"/>
              <a:t>i=i+1;</a:t>
            </a:r>
          </a:p>
          <a:p>
            <a:r>
              <a:rPr lang="en-GB"/>
              <a:t>}</a:t>
            </a:r>
          </a:p>
          <a:p>
            <a:r>
              <a:rPr lang="en-GB"/>
              <a:t>}</a:t>
            </a:r>
          </a:p>
          <a:p>
            <a:r>
              <a:rPr lang="en-GB"/>
              <a:t>println!("{}",b);</a:t>
            </a:r>
          </a:p>
          <a:p>
            <a:r>
              <a:rPr lang="en-GB"/>
              <a:t>}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945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215</Words>
  <Application>Microsoft Macintosh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ff15</vt:lpstr>
      <vt:lpstr>Office Theme</vt:lpstr>
      <vt:lpstr>RUST PROGRAMMING COMPLETE TUTORIAL</vt:lpstr>
      <vt:lpstr>What is Fibonacci Sequence</vt:lpstr>
      <vt:lpstr>Fibonacci Sequence using Rust</vt:lpstr>
      <vt:lpstr>Fibonacci Sequence using Rust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44</cp:revision>
  <dcterms:created xsi:type="dcterms:W3CDTF">2019-11-10T09:53:12Z</dcterms:created>
  <dcterms:modified xsi:type="dcterms:W3CDTF">2020-02-11T16:44:58Z</dcterms:modified>
</cp:coreProperties>
</file>