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1" r:id="rId2"/>
    <p:sldId id="262" r:id="rId3"/>
    <p:sldId id="263" r:id="rId4"/>
    <p:sldId id="265" r:id="rId5"/>
    <p:sldId id="266"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43"/>
  </p:normalViewPr>
  <p:slideViewPr>
    <p:cSldViewPr snapToGrid="0" snapToObjects="1">
      <p:cViewPr varScale="1">
        <p:scale>
          <a:sx n="120" d="100"/>
          <a:sy n="120"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26CA4-33C1-AA4F-8A92-0EB9D0326E2C}" type="datetimeFigureOut">
              <a:rPr lang="de-DE" smtClean="0"/>
              <a:t>16.11.19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ACA54-650D-D54D-BB7F-798757D70D8C}" type="slidenum">
              <a:rPr lang="de-DE" smtClean="0"/>
              <a:t>‹#›</a:t>
            </a:fld>
            <a:endParaRPr lang="de-DE"/>
          </a:p>
        </p:txBody>
      </p:sp>
    </p:spTree>
    <p:extLst>
      <p:ext uri="{BB962C8B-B14F-4D97-AF65-F5344CB8AC3E}">
        <p14:creationId xmlns:p14="http://schemas.microsoft.com/office/powerpoint/2010/main" val="345576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7FA0-F970-784B-88BD-CB6CFC7139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8EBF8B6-8A1E-6849-970E-4126E0CFB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74B86468-C70B-EE4D-9D2C-19870B92FE51}"/>
              </a:ext>
            </a:extLst>
          </p:cNvPr>
          <p:cNvSpPr>
            <a:spLocks noGrp="1"/>
          </p:cNvSpPr>
          <p:nvPr>
            <p:ph type="dt" sz="half" idx="10"/>
          </p:nvPr>
        </p:nvSpPr>
        <p:spPr/>
        <p:txBody>
          <a:bodyPr/>
          <a:lstStyle/>
          <a:p>
            <a:fld id="{86A81C7E-A40D-3A49-91ED-33427EB082CC}" type="datetime1">
              <a:rPr lang="de-DE" smtClean="0"/>
              <a:t>16.11.19</a:t>
            </a:fld>
            <a:endParaRPr lang="de-DE"/>
          </a:p>
        </p:txBody>
      </p:sp>
      <p:sp>
        <p:nvSpPr>
          <p:cNvPr id="5" name="Footer Placeholder 4">
            <a:extLst>
              <a:ext uri="{FF2B5EF4-FFF2-40B4-BE49-F238E27FC236}">
                <a16:creationId xmlns:a16="http://schemas.microsoft.com/office/drawing/2014/main" id="{6863CFC2-06FB-7949-B10F-4EB9BE9940E2}"/>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70D979F5-A4A7-7A4C-A71E-411D881CC199}"/>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6876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E487-A178-8A45-BD2C-0A78683FA1FC}"/>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2A8D5BF1-B8E6-F84B-8845-424F08B17E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4D5F0EAA-3501-9649-AD81-9330642EB042}"/>
              </a:ext>
            </a:extLst>
          </p:cNvPr>
          <p:cNvSpPr>
            <a:spLocks noGrp="1"/>
          </p:cNvSpPr>
          <p:nvPr>
            <p:ph type="dt" sz="half" idx="10"/>
          </p:nvPr>
        </p:nvSpPr>
        <p:spPr/>
        <p:txBody>
          <a:bodyPr/>
          <a:lstStyle/>
          <a:p>
            <a:fld id="{289945F6-E082-4145-8B74-5D7AD452E4F6}" type="datetime1">
              <a:rPr lang="de-DE" smtClean="0"/>
              <a:t>16.11.19</a:t>
            </a:fld>
            <a:endParaRPr lang="de-DE"/>
          </a:p>
        </p:txBody>
      </p:sp>
      <p:sp>
        <p:nvSpPr>
          <p:cNvPr id="5" name="Footer Placeholder 4">
            <a:extLst>
              <a:ext uri="{FF2B5EF4-FFF2-40B4-BE49-F238E27FC236}">
                <a16:creationId xmlns:a16="http://schemas.microsoft.com/office/drawing/2014/main" id="{6EF6B551-1011-3947-AB8C-7CAB3D38035A}"/>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C07FFF9E-2300-A340-B3CD-E33EA6812BF0}"/>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282212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D8361-061A-B447-A494-68936EF17F5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2F7534AF-7161-C748-910D-FAAB6EF8AF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7158568-C312-284F-8435-474B666FA779}"/>
              </a:ext>
            </a:extLst>
          </p:cNvPr>
          <p:cNvSpPr>
            <a:spLocks noGrp="1"/>
          </p:cNvSpPr>
          <p:nvPr>
            <p:ph type="dt" sz="half" idx="10"/>
          </p:nvPr>
        </p:nvSpPr>
        <p:spPr/>
        <p:txBody>
          <a:bodyPr/>
          <a:lstStyle/>
          <a:p>
            <a:fld id="{EF249264-F3DF-834C-BB60-24F93AA74BA2}" type="datetime1">
              <a:rPr lang="de-DE" smtClean="0"/>
              <a:t>16.11.19</a:t>
            </a:fld>
            <a:endParaRPr lang="de-DE"/>
          </a:p>
        </p:txBody>
      </p:sp>
      <p:sp>
        <p:nvSpPr>
          <p:cNvPr id="5" name="Footer Placeholder 4">
            <a:extLst>
              <a:ext uri="{FF2B5EF4-FFF2-40B4-BE49-F238E27FC236}">
                <a16:creationId xmlns:a16="http://schemas.microsoft.com/office/drawing/2014/main" id="{B0DAAE2A-D111-9D4F-9C12-52752BD56DFD}"/>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8D3992CC-E976-E842-899C-B23772DCCC32}"/>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418744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E34A-F194-894C-81C8-5A9D5C5C7F49}"/>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14C1C92D-5122-1745-B23A-EBD5A89A02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E8C36A55-92D9-B441-A61E-773111E815A0}"/>
              </a:ext>
            </a:extLst>
          </p:cNvPr>
          <p:cNvSpPr>
            <a:spLocks noGrp="1"/>
          </p:cNvSpPr>
          <p:nvPr>
            <p:ph type="dt" sz="half" idx="10"/>
          </p:nvPr>
        </p:nvSpPr>
        <p:spPr/>
        <p:txBody>
          <a:bodyPr/>
          <a:lstStyle/>
          <a:p>
            <a:fld id="{85A80B37-905A-A743-A91C-A605D6B805A7}" type="datetime1">
              <a:rPr lang="de-DE" smtClean="0"/>
              <a:t>16.11.19</a:t>
            </a:fld>
            <a:endParaRPr lang="de-DE"/>
          </a:p>
        </p:txBody>
      </p:sp>
      <p:sp>
        <p:nvSpPr>
          <p:cNvPr id="5" name="Footer Placeholder 4">
            <a:extLst>
              <a:ext uri="{FF2B5EF4-FFF2-40B4-BE49-F238E27FC236}">
                <a16:creationId xmlns:a16="http://schemas.microsoft.com/office/drawing/2014/main" id="{E5DF5B98-B5B2-B843-903E-EC4094D905CE}"/>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D7E1511A-DF0B-3143-8BF8-7A6F7848E697}"/>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82973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6391-AB85-0D47-913F-4A1CC43312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93B70B95-B411-AC44-B1DB-FE6485325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0F9823-D15F-694A-B2D4-7784239ADEA4}"/>
              </a:ext>
            </a:extLst>
          </p:cNvPr>
          <p:cNvSpPr>
            <a:spLocks noGrp="1"/>
          </p:cNvSpPr>
          <p:nvPr>
            <p:ph type="dt" sz="half" idx="10"/>
          </p:nvPr>
        </p:nvSpPr>
        <p:spPr/>
        <p:txBody>
          <a:bodyPr/>
          <a:lstStyle/>
          <a:p>
            <a:fld id="{BE3E1D74-D364-5449-A36A-C302575EB181}" type="datetime1">
              <a:rPr lang="de-DE" smtClean="0"/>
              <a:t>16.11.19</a:t>
            </a:fld>
            <a:endParaRPr lang="de-DE"/>
          </a:p>
        </p:txBody>
      </p:sp>
      <p:sp>
        <p:nvSpPr>
          <p:cNvPr id="5" name="Footer Placeholder 4">
            <a:extLst>
              <a:ext uri="{FF2B5EF4-FFF2-40B4-BE49-F238E27FC236}">
                <a16:creationId xmlns:a16="http://schemas.microsoft.com/office/drawing/2014/main" id="{70750051-E3A0-2E4A-B8D9-00B0C855B885}"/>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287B0696-5BEE-6648-8511-A72BE1119D57}"/>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266161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B4A-37C3-844C-BD17-BF69EA0EFC0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8DBFBDB2-79FF-8243-A433-5BBB9E845F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FB3C8C06-4C69-F144-A6FB-8C1E4C6FE0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1FF3CD40-AF44-BD4E-9468-3E76144E5C48}"/>
              </a:ext>
            </a:extLst>
          </p:cNvPr>
          <p:cNvSpPr>
            <a:spLocks noGrp="1"/>
          </p:cNvSpPr>
          <p:nvPr>
            <p:ph type="dt" sz="half" idx="10"/>
          </p:nvPr>
        </p:nvSpPr>
        <p:spPr/>
        <p:txBody>
          <a:bodyPr/>
          <a:lstStyle/>
          <a:p>
            <a:fld id="{FF5D0593-6FDC-8140-BC70-C88AFB68A612}" type="datetime1">
              <a:rPr lang="de-DE" smtClean="0"/>
              <a:t>16.11.19</a:t>
            </a:fld>
            <a:endParaRPr lang="de-DE"/>
          </a:p>
        </p:txBody>
      </p:sp>
      <p:sp>
        <p:nvSpPr>
          <p:cNvPr id="6" name="Footer Placeholder 5">
            <a:extLst>
              <a:ext uri="{FF2B5EF4-FFF2-40B4-BE49-F238E27FC236}">
                <a16:creationId xmlns:a16="http://schemas.microsoft.com/office/drawing/2014/main" id="{A8D1C308-70D2-654F-A27E-340B20CB15DC}"/>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2F8A01C2-D9B1-5541-A6C9-3D9960F33174}"/>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73183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AA64-4F9A-4241-9F7C-47D82CE74206}"/>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BEF5FCE1-72F9-1945-BC46-2A7A0EE20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10B3BAE-7BBD-9848-A3AC-10F2DBA5C8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62E8470-F944-DD46-BC3D-3D4CE9418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F68E4EF-B248-F74F-B3E7-3A9523C1F6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4339D30C-1FB7-0749-A7F8-1CF66B225868}"/>
              </a:ext>
            </a:extLst>
          </p:cNvPr>
          <p:cNvSpPr>
            <a:spLocks noGrp="1"/>
          </p:cNvSpPr>
          <p:nvPr>
            <p:ph type="dt" sz="half" idx="10"/>
          </p:nvPr>
        </p:nvSpPr>
        <p:spPr/>
        <p:txBody>
          <a:bodyPr/>
          <a:lstStyle/>
          <a:p>
            <a:fld id="{C08EB09B-F677-BF44-BF19-AD91DB0EB4DB}" type="datetime1">
              <a:rPr lang="de-DE" smtClean="0"/>
              <a:t>16.11.19</a:t>
            </a:fld>
            <a:endParaRPr lang="de-DE"/>
          </a:p>
        </p:txBody>
      </p:sp>
      <p:sp>
        <p:nvSpPr>
          <p:cNvPr id="8" name="Footer Placeholder 7">
            <a:extLst>
              <a:ext uri="{FF2B5EF4-FFF2-40B4-BE49-F238E27FC236}">
                <a16:creationId xmlns:a16="http://schemas.microsoft.com/office/drawing/2014/main" id="{E6A1EC21-8F79-474C-8AFC-53500265E78B}"/>
              </a:ext>
            </a:extLst>
          </p:cNvPr>
          <p:cNvSpPr>
            <a:spLocks noGrp="1"/>
          </p:cNvSpPr>
          <p:nvPr>
            <p:ph type="ftr" sz="quarter" idx="11"/>
          </p:nvPr>
        </p:nvSpPr>
        <p:spPr/>
        <p:txBody>
          <a:bodyPr/>
          <a:lstStyle/>
          <a:p>
            <a:r>
              <a:rPr lang="de-DE"/>
              <a:t>TOTAL TECHNOLOGY </a:t>
            </a:r>
          </a:p>
        </p:txBody>
      </p:sp>
      <p:sp>
        <p:nvSpPr>
          <p:cNvPr id="9" name="Slide Number Placeholder 8">
            <a:extLst>
              <a:ext uri="{FF2B5EF4-FFF2-40B4-BE49-F238E27FC236}">
                <a16:creationId xmlns:a16="http://schemas.microsoft.com/office/drawing/2014/main" id="{F9E5A478-34D4-D646-99F3-C816F95755DC}"/>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21708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4CCC-6BF8-4348-8282-7BF8CE07D585}"/>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EBBE0D87-37AA-8541-A67A-2980A3F6E7DF}"/>
              </a:ext>
            </a:extLst>
          </p:cNvPr>
          <p:cNvSpPr>
            <a:spLocks noGrp="1"/>
          </p:cNvSpPr>
          <p:nvPr>
            <p:ph type="dt" sz="half" idx="10"/>
          </p:nvPr>
        </p:nvSpPr>
        <p:spPr/>
        <p:txBody>
          <a:bodyPr/>
          <a:lstStyle/>
          <a:p>
            <a:fld id="{AEDDFA77-338F-BD4D-9307-315D5FA0B7EB}" type="datetime1">
              <a:rPr lang="de-DE" smtClean="0"/>
              <a:t>16.11.19</a:t>
            </a:fld>
            <a:endParaRPr lang="de-DE"/>
          </a:p>
        </p:txBody>
      </p:sp>
      <p:sp>
        <p:nvSpPr>
          <p:cNvPr id="4" name="Footer Placeholder 3">
            <a:extLst>
              <a:ext uri="{FF2B5EF4-FFF2-40B4-BE49-F238E27FC236}">
                <a16:creationId xmlns:a16="http://schemas.microsoft.com/office/drawing/2014/main" id="{BAD9C450-0782-7044-BDBD-47CE35F679E5}"/>
              </a:ext>
            </a:extLst>
          </p:cNvPr>
          <p:cNvSpPr>
            <a:spLocks noGrp="1"/>
          </p:cNvSpPr>
          <p:nvPr>
            <p:ph type="ftr" sz="quarter" idx="11"/>
          </p:nvPr>
        </p:nvSpPr>
        <p:spPr/>
        <p:txBody>
          <a:bodyPr/>
          <a:lstStyle/>
          <a:p>
            <a:r>
              <a:rPr lang="de-DE"/>
              <a:t>TOTAL TECHNOLOGY </a:t>
            </a:r>
          </a:p>
        </p:txBody>
      </p:sp>
      <p:sp>
        <p:nvSpPr>
          <p:cNvPr id="5" name="Slide Number Placeholder 4">
            <a:extLst>
              <a:ext uri="{FF2B5EF4-FFF2-40B4-BE49-F238E27FC236}">
                <a16:creationId xmlns:a16="http://schemas.microsoft.com/office/drawing/2014/main" id="{53FFE158-45A3-E64E-A7C0-DAC60A43FECD}"/>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8231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DFD68-D21D-E74F-BAE7-F8A19CC3D9AE}"/>
              </a:ext>
            </a:extLst>
          </p:cNvPr>
          <p:cNvSpPr>
            <a:spLocks noGrp="1"/>
          </p:cNvSpPr>
          <p:nvPr>
            <p:ph type="dt" sz="half" idx="10"/>
          </p:nvPr>
        </p:nvSpPr>
        <p:spPr/>
        <p:txBody>
          <a:bodyPr/>
          <a:lstStyle/>
          <a:p>
            <a:fld id="{E830B389-21BF-4C40-9E4C-A52F9A301F14}" type="datetime1">
              <a:rPr lang="de-DE" smtClean="0"/>
              <a:t>16.11.19</a:t>
            </a:fld>
            <a:endParaRPr lang="de-DE"/>
          </a:p>
        </p:txBody>
      </p:sp>
      <p:sp>
        <p:nvSpPr>
          <p:cNvPr id="3" name="Footer Placeholder 2">
            <a:extLst>
              <a:ext uri="{FF2B5EF4-FFF2-40B4-BE49-F238E27FC236}">
                <a16:creationId xmlns:a16="http://schemas.microsoft.com/office/drawing/2014/main" id="{34F410D4-A642-2545-AC88-86689A87FA1D}"/>
              </a:ext>
            </a:extLst>
          </p:cNvPr>
          <p:cNvSpPr>
            <a:spLocks noGrp="1"/>
          </p:cNvSpPr>
          <p:nvPr>
            <p:ph type="ftr" sz="quarter" idx="11"/>
          </p:nvPr>
        </p:nvSpPr>
        <p:spPr/>
        <p:txBody>
          <a:bodyPr/>
          <a:lstStyle/>
          <a:p>
            <a:r>
              <a:rPr lang="de-DE"/>
              <a:t>TOTAL TECHNOLOGY </a:t>
            </a:r>
          </a:p>
        </p:txBody>
      </p:sp>
      <p:sp>
        <p:nvSpPr>
          <p:cNvPr id="4" name="Slide Number Placeholder 3">
            <a:extLst>
              <a:ext uri="{FF2B5EF4-FFF2-40B4-BE49-F238E27FC236}">
                <a16:creationId xmlns:a16="http://schemas.microsoft.com/office/drawing/2014/main" id="{9D6A1E04-FAFE-FC48-814F-781DF4DC9ED3}"/>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39198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8C83-76CA-A24D-82C8-A9F2649F0D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4FA602F1-2D1A-1A40-A91C-83B281787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C344CDB5-A2A7-8E49-8BA7-44E46AD76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539F67-8ED4-A54D-9961-0807FE28E944}"/>
              </a:ext>
            </a:extLst>
          </p:cNvPr>
          <p:cNvSpPr>
            <a:spLocks noGrp="1"/>
          </p:cNvSpPr>
          <p:nvPr>
            <p:ph type="dt" sz="half" idx="10"/>
          </p:nvPr>
        </p:nvSpPr>
        <p:spPr/>
        <p:txBody>
          <a:bodyPr/>
          <a:lstStyle/>
          <a:p>
            <a:fld id="{A0030B4D-0DE4-CA4B-823E-7F9BB00E2B8E}" type="datetime1">
              <a:rPr lang="de-DE" smtClean="0"/>
              <a:t>16.11.19</a:t>
            </a:fld>
            <a:endParaRPr lang="de-DE"/>
          </a:p>
        </p:txBody>
      </p:sp>
      <p:sp>
        <p:nvSpPr>
          <p:cNvPr id="6" name="Footer Placeholder 5">
            <a:extLst>
              <a:ext uri="{FF2B5EF4-FFF2-40B4-BE49-F238E27FC236}">
                <a16:creationId xmlns:a16="http://schemas.microsoft.com/office/drawing/2014/main" id="{8488C322-53AA-824F-A79F-B24C7D27E320}"/>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CA2CC310-CE2C-B949-B1A0-DE4CD3AEA7EE}"/>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75066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7736-C8BA-0749-97BA-0ABBE5B7F6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933E0EB8-2D65-1B42-AB42-8462E1140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C9201BB3-372A-A742-B1ED-0CC1556BA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5E3CC9-582F-F34A-988E-3E334917724E}"/>
              </a:ext>
            </a:extLst>
          </p:cNvPr>
          <p:cNvSpPr>
            <a:spLocks noGrp="1"/>
          </p:cNvSpPr>
          <p:nvPr>
            <p:ph type="dt" sz="half" idx="10"/>
          </p:nvPr>
        </p:nvSpPr>
        <p:spPr/>
        <p:txBody>
          <a:bodyPr/>
          <a:lstStyle/>
          <a:p>
            <a:fld id="{6F55BEA8-987F-9540-A01F-D683CB078464}" type="datetime1">
              <a:rPr lang="de-DE" smtClean="0"/>
              <a:t>16.11.19</a:t>
            </a:fld>
            <a:endParaRPr lang="de-DE"/>
          </a:p>
        </p:txBody>
      </p:sp>
      <p:sp>
        <p:nvSpPr>
          <p:cNvPr id="6" name="Footer Placeholder 5">
            <a:extLst>
              <a:ext uri="{FF2B5EF4-FFF2-40B4-BE49-F238E27FC236}">
                <a16:creationId xmlns:a16="http://schemas.microsoft.com/office/drawing/2014/main" id="{A9219A44-B44F-D448-A447-9DD66DC91154}"/>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D8C4B30A-1F48-5D40-90FA-89A03948F13D}"/>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6624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Vert">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65107-E185-1A49-B099-9DC08F546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24E5B133-9B3F-884E-A591-F2101E146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8A91FE64-BADF-3841-990B-647293EF8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77377-F83B-1D4C-966D-0FFA75F057E3}" type="datetime1">
              <a:rPr lang="de-DE" smtClean="0"/>
              <a:t>16.11.19</a:t>
            </a:fld>
            <a:endParaRPr lang="de-DE"/>
          </a:p>
        </p:txBody>
      </p:sp>
      <p:sp>
        <p:nvSpPr>
          <p:cNvPr id="5" name="Footer Placeholder 4">
            <a:extLst>
              <a:ext uri="{FF2B5EF4-FFF2-40B4-BE49-F238E27FC236}">
                <a16:creationId xmlns:a16="http://schemas.microsoft.com/office/drawing/2014/main" id="{77F1F6F5-6929-294B-8FAC-326E8A6F0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TOTAL TECHNOLOGY </a:t>
            </a:r>
          </a:p>
        </p:txBody>
      </p:sp>
      <p:sp>
        <p:nvSpPr>
          <p:cNvPr id="6" name="Slide Number Placeholder 5">
            <a:extLst>
              <a:ext uri="{FF2B5EF4-FFF2-40B4-BE49-F238E27FC236}">
                <a16:creationId xmlns:a16="http://schemas.microsoft.com/office/drawing/2014/main" id="{CF1736CD-4698-2D45-9325-DE223BE48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6C40E-97DB-2248-A55E-B7EA991DACFB}" type="slidenum">
              <a:rPr lang="de-DE" smtClean="0"/>
              <a:t>‹#›</a:t>
            </a:fld>
            <a:endParaRPr lang="de-DE"/>
          </a:p>
        </p:txBody>
      </p:sp>
    </p:spTree>
    <p:extLst>
      <p:ext uri="{BB962C8B-B14F-4D97-AF65-F5344CB8AC3E}">
        <p14:creationId xmlns:p14="http://schemas.microsoft.com/office/powerpoint/2010/main" val="2898197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55B7-772C-FE4A-9490-509FE0492CFA}"/>
              </a:ext>
            </a:extLst>
          </p:cNvPr>
          <p:cNvSpPr>
            <a:spLocks noGrp="1"/>
          </p:cNvSpPr>
          <p:nvPr>
            <p:ph type="ctrTitle"/>
          </p:nvPr>
        </p:nvSpPr>
        <p:spPr>
          <a:solidFill>
            <a:schemeClr val="accent2"/>
          </a:solidFill>
        </p:spPr>
        <p:txBody>
          <a:bodyPr/>
          <a:lstStyle/>
          <a:p>
            <a:r>
              <a:rPr lang="de-DE" dirty="0"/>
              <a:t>NEO4J CYPHER TUTORIAL WITH PYTHON</a:t>
            </a:r>
          </a:p>
        </p:txBody>
      </p:sp>
      <p:sp>
        <p:nvSpPr>
          <p:cNvPr id="3" name="Subtitle 2">
            <a:extLst>
              <a:ext uri="{FF2B5EF4-FFF2-40B4-BE49-F238E27FC236}">
                <a16:creationId xmlns:a16="http://schemas.microsoft.com/office/drawing/2014/main" id="{3534097A-45B0-E542-AD47-B529ADFE3410}"/>
              </a:ext>
            </a:extLst>
          </p:cNvPr>
          <p:cNvSpPr>
            <a:spLocks noGrp="1"/>
          </p:cNvSpPr>
          <p:nvPr>
            <p:ph type="subTitle" idx="1"/>
          </p:nvPr>
        </p:nvSpPr>
        <p:spPr>
          <a:solidFill>
            <a:schemeClr val="accent1"/>
          </a:solidFill>
        </p:spPr>
        <p:txBody>
          <a:bodyPr/>
          <a:lstStyle/>
          <a:p>
            <a:r>
              <a:rPr lang="de-DE" dirty="0"/>
              <a:t>RETURN </a:t>
            </a:r>
            <a:r>
              <a:rPr lang="de-DE" dirty="0" err="1"/>
              <a:t>Clause</a:t>
            </a:r>
            <a:r>
              <a:rPr lang="de-DE" dirty="0"/>
              <a:t> :PART 2</a:t>
            </a:r>
          </a:p>
          <a:p>
            <a:r>
              <a:rPr lang="de-DE" dirty="0"/>
              <a:t>Tutorial 35</a:t>
            </a:r>
          </a:p>
          <a:p>
            <a:endParaRPr lang="de-DE" dirty="0"/>
          </a:p>
        </p:txBody>
      </p:sp>
      <p:sp>
        <p:nvSpPr>
          <p:cNvPr id="4" name="Date Placeholder 3">
            <a:extLst>
              <a:ext uri="{FF2B5EF4-FFF2-40B4-BE49-F238E27FC236}">
                <a16:creationId xmlns:a16="http://schemas.microsoft.com/office/drawing/2014/main" id="{A9E06A29-A312-8845-A7C4-54D3CB45F521}"/>
              </a:ext>
            </a:extLst>
          </p:cNvPr>
          <p:cNvSpPr>
            <a:spLocks noGrp="1"/>
          </p:cNvSpPr>
          <p:nvPr>
            <p:ph type="dt" sz="half" idx="10"/>
          </p:nvPr>
        </p:nvSpPr>
        <p:spPr>
          <a:xfrm>
            <a:off x="152400" y="6356350"/>
            <a:ext cx="2743200" cy="365125"/>
          </a:xfrm>
          <a:solidFill>
            <a:schemeClr val="bg2"/>
          </a:solidFill>
        </p:spPr>
        <p:txBody>
          <a:bodyPr/>
          <a:lstStyle/>
          <a:p>
            <a:fld id="{33E5A617-EF32-7946-8B20-F210415E53AF}" type="datetime1">
              <a:rPr lang="de-DE" smtClean="0">
                <a:highlight>
                  <a:srgbClr val="000000"/>
                </a:highlight>
              </a:rPr>
              <a:t>16.11.19</a:t>
            </a:fld>
            <a:endParaRPr lang="de-DE" dirty="0">
              <a:highlight>
                <a:srgbClr val="000000"/>
              </a:highlight>
            </a:endParaRPr>
          </a:p>
        </p:txBody>
      </p:sp>
      <p:sp>
        <p:nvSpPr>
          <p:cNvPr id="5" name="Footer Placeholder 4">
            <a:extLst>
              <a:ext uri="{FF2B5EF4-FFF2-40B4-BE49-F238E27FC236}">
                <a16:creationId xmlns:a16="http://schemas.microsoft.com/office/drawing/2014/main" id="{8C08416A-9F49-014A-B56D-131470BCC196}"/>
              </a:ext>
            </a:extLst>
          </p:cNvPr>
          <p:cNvSpPr>
            <a:spLocks noGrp="1"/>
          </p:cNvSpPr>
          <p:nvPr>
            <p:ph type="ftr" sz="quarter" idx="11"/>
          </p:nvPr>
        </p:nvSpPr>
        <p:spPr>
          <a:xfrm>
            <a:off x="4038600" y="6356350"/>
            <a:ext cx="6629400" cy="365125"/>
          </a:xfrm>
          <a:solidFill>
            <a:schemeClr val="bg2"/>
          </a:solidFill>
        </p:spPr>
        <p:txBody>
          <a:bodyPr/>
          <a:lstStyle/>
          <a:p>
            <a:r>
              <a:rPr lang="de-DE" sz="2400" dirty="0">
                <a:highlight>
                  <a:srgbClr val="000000"/>
                </a:highlight>
              </a:rPr>
              <a:t>TOTAL TECHNOLOGY </a:t>
            </a:r>
          </a:p>
        </p:txBody>
      </p:sp>
      <p:sp>
        <p:nvSpPr>
          <p:cNvPr id="6" name="Slide Number Placeholder 5">
            <a:extLst>
              <a:ext uri="{FF2B5EF4-FFF2-40B4-BE49-F238E27FC236}">
                <a16:creationId xmlns:a16="http://schemas.microsoft.com/office/drawing/2014/main" id="{C1902EF0-B3BB-C94D-AF15-AFC9BC00DD4F}"/>
              </a:ext>
            </a:extLst>
          </p:cNvPr>
          <p:cNvSpPr>
            <a:spLocks noGrp="1"/>
          </p:cNvSpPr>
          <p:nvPr>
            <p:ph type="sldNum" sz="quarter" idx="12"/>
          </p:nvPr>
        </p:nvSpPr>
        <p:spPr/>
        <p:txBody>
          <a:bodyPr/>
          <a:lstStyle/>
          <a:p>
            <a:fld id="{3276C40E-97DB-2248-A55E-B7EA991DACFB}" type="slidenum">
              <a:rPr lang="de-DE" smtClean="0"/>
              <a:t>1</a:t>
            </a:fld>
            <a:endParaRPr lang="de-DE"/>
          </a:p>
        </p:txBody>
      </p:sp>
    </p:spTree>
    <p:extLst>
      <p:ext uri="{BB962C8B-B14F-4D97-AF65-F5344CB8AC3E}">
        <p14:creationId xmlns:p14="http://schemas.microsoft.com/office/powerpoint/2010/main" val="247934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2</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lnSpcReduction="10000"/>
          </a:bodyPr>
          <a:lstStyle/>
          <a:p>
            <a:pPr marL="0" indent="0">
              <a:buNone/>
            </a:pPr>
            <a:endParaRPr lang="en-US" dirty="0"/>
          </a:p>
          <a:p>
            <a:pPr marL="0" indent="0">
              <a:buNone/>
            </a:pPr>
            <a:endParaRPr lang="en-US" dirty="0">
              <a:highlight>
                <a:srgbClr val="FFFF00"/>
              </a:highlight>
            </a:endParaRPr>
          </a:p>
          <a:p>
            <a:pPr marL="0" indent="0">
              <a:buNone/>
            </a:pPr>
            <a:r>
              <a:rPr lang="en-US" dirty="0">
                <a:highlight>
                  <a:srgbClr val="FFFF00"/>
                </a:highlight>
              </a:rPr>
              <a:t>The RETURN clause defines what to include in the query result set. In the RETURN part of your query, you define which parts of the pattern you are interested in. It can be nodes, relationships, or properties on these.</a:t>
            </a:r>
          </a:p>
          <a:p>
            <a:pPr marL="0" indent="0">
              <a:buNone/>
            </a:pPr>
            <a:r>
              <a:rPr lang="en-US" dirty="0">
                <a:highlight>
                  <a:srgbClr val="FFFF00"/>
                </a:highlight>
              </a:rPr>
              <a:t>If what you actually want is the value of a property, make sure to not return the full node/relationship. This will improve performance.</a:t>
            </a:r>
            <a:endParaRPr lang="de-DE" dirty="0">
              <a:highlight>
                <a:srgbClr val="FFFF00"/>
              </a:highlight>
            </a:endParaRPr>
          </a:p>
        </p:txBody>
      </p:sp>
    </p:spTree>
    <p:extLst>
      <p:ext uri="{BB962C8B-B14F-4D97-AF65-F5344CB8AC3E}">
        <p14:creationId xmlns:p14="http://schemas.microsoft.com/office/powerpoint/2010/main" val="247143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3</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4"/>
            <a:ext cx="8008480" cy="4078520"/>
          </a:xfrm>
        </p:spPr>
        <p:txBody>
          <a:bodyPr>
            <a:normAutofit/>
          </a:bodyPr>
          <a:lstStyle/>
          <a:p>
            <a:pPr marL="0" indent="0">
              <a:buNone/>
            </a:pPr>
            <a:r>
              <a:rPr lang="en-US" dirty="0"/>
              <a:t> RETURN WITH WHERE EXAMPLE:1</a:t>
            </a:r>
          </a:p>
          <a:p>
            <a:pPr marL="0" indent="0">
              <a:buNone/>
            </a:pPr>
            <a:endParaRPr lang="en-US" dirty="0"/>
          </a:p>
          <a:p>
            <a:pPr marL="0" indent="0">
              <a:buNone/>
            </a:pPr>
            <a:r>
              <a:rPr lang="en-US" dirty="0"/>
              <a:t>MATCH (N)</a:t>
            </a:r>
          </a:p>
          <a:p>
            <a:pPr marL="0" indent="0">
              <a:buNone/>
            </a:pPr>
            <a:r>
              <a:rPr lang="en-US" dirty="0"/>
              <a:t>WHERE N:TEAM</a:t>
            </a:r>
          </a:p>
          <a:p>
            <a:pPr marL="0" indent="0">
              <a:buNone/>
            </a:pPr>
            <a:r>
              <a:rPr lang="en-US" dirty="0"/>
              <a:t>RETURN N.NAME</a:t>
            </a:r>
          </a:p>
        </p:txBody>
      </p:sp>
    </p:spTree>
    <p:extLst>
      <p:ext uri="{BB962C8B-B14F-4D97-AF65-F5344CB8AC3E}">
        <p14:creationId xmlns:p14="http://schemas.microsoft.com/office/powerpoint/2010/main" val="17142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4</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3"/>
            <a:ext cx="8008480" cy="4720443"/>
          </a:xfrm>
        </p:spPr>
        <p:txBody>
          <a:bodyPr>
            <a:normAutofit/>
          </a:bodyPr>
          <a:lstStyle/>
          <a:p>
            <a:pPr marL="0" indent="0">
              <a:buNone/>
            </a:pPr>
            <a:r>
              <a:rPr lang="en-US" dirty="0"/>
              <a:t> RETURN WITH WHERE EXAMPLE:2</a:t>
            </a:r>
          </a:p>
          <a:p>
            <a:pPr marL="0" indent="0">
              <a:buNone/>
            </a:pPr>
            <a:endParaRPr lang="en-US" dirty="0"/>
          </a:p>
          <a:p>
            <a:pPr marL="0" indent="0">
              <a:buNone/>
            </a:pPr>
            <a:r>
              <a:rPr lang="en-US" dirty="0"/>
              <a:t>MATCH (N:PERSON{NAME:"RONALDO"})</a:t>
            </a:r>
          </a:p>
          <a:p>
            <a:pPr marL="0" indent="0">
              <a:buNone/>
            </a:pPr>
            <a:r>
              <a:rPr lang="en-US" dirty="0"/>
              <a:t>UNWIND [(N)--&gt;(P) WHERE P:TEAM|P.NAME] AS TEAMS</a:t>
            </a:r>
          </a:p>
          <a:p>
            <a:pPr marL="0" indent="0">
              <a:buNone/>
            </a:pPr>
            <a:r>
              <a:rPr lang="en-US" dirty="0"/>
              <a:t>WITH TEAMS</a:t>
            </a:r>
          </a:p>
          <a:p>
            <a:pPr marL="0" indent="0">
              <a:buNone/>
            </a:pPr>
            <a:r>
              <a:rPr lang="en-US" dirty="0"/>
              <a:t>WHERE  TEAMS IN ["BRAZIL","ARGENTINA","FRANCE","PORTUGAL"]</a:t>
            </a:r>
          </a:p>
          <a:p>
            <a:pPr marL="0" indent="0">
              <a:buNone/>
            </a:pPr>
            <a:r>
              <a:rPr lang="en-US" dirty="0"/>
              <a:t>RETURN TEAMS</a:t>
            </a:r>
          </a:p>
        </p:txBody>
      </p:sp>
    </p:spTree>
    <p:extLst>
      <p:ext uri="{BB962C8B-B14F-4D97-AF65-F5344CB8AC3E}">
        <p14:creationId xmlns:p14="http://schemas.microsoft.com/office/powerpoint/2010/main" val="87007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71021" y="1669003"/>
            <a:ext cx="3790765" cy="373749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Return Clause</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11/16/19</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3276C40E-97DB-2248-A55E-B7EA991DACFB}" type="slidenum">
              <a:rPr lang="en-US">
                <a:solidFill>
                  <a:srgbClr val="898989"/>
                </a:solidFill>
              </a:rPr>
              <a:pPr>
                <a:spcAft>
                  <a:spcPts val="600"/>
                </a:spcAft>
              </a:pPr>
              <a:t>5</a:t>
            </a:fld>
            <a:endParaRPr lang="en-US">
              <a:solidFill>
                <a:srgbClr val="898989"/>
              </a:solidFill>
            </a:endParaRPr>
          </a:p>
        </p:txBody>
      </p:sp>
      <p:sp>
        <p:nvSpPr>
          <p:cNvPr id="10" name="Content Placeholder 9">
            <a:extLst>
              <a:ext uri="{FF2B5EF4-FFF2-40B4-BE49-F238E27FC236}">
                <a16:creationId xmlns:a16="http://schemas.microsoft.com/office/drawing/2014/main" id="{95BCFDFF-95BC-D747-9D71-B3F3A6B23819}"/>
              </a:ext>
            </a:extLst>
          </p:cNvPr>
          <p:cNvSpPr>
            <a:spLocks noGrp="1"/>
          </p:cNvSpPr>
          <p:nvPr>
            <p:ph idx="1"/>
          </p:nvPr>
        </p:nvSpPr>
        <p:spPr>
          <a:xfrm>
            <a:off x="3861786" y="1127463"/>
            <a:ext cx="8008480" cy="4720443"/>
          </a:xfrm>
        </p:spPr>
        <p:txBody>
          <a:bodyPr>
            <a:normAutofit/>
          </a:bodyPr>
          <a:lstStyle/>
          <a:p>
            <a:pPr marL="0" indent="0">
              <a:buNone/>
            </a:pPr>
            <a:r>
              <a:rPr lang="en-US" dirty="0"/>
              <a:t> RETURN WITH WHERE EXAMPLE:2</a:t>
            </a:r>
          </a:p>
          <a:p>
            <a:pPr marL="0" indent="0">
              <a:buNone/>
            </a:pPr>
            <a:endParaRPr lang="en-US" dirty="0"/>
          </a:p>
          <a:p>
            <a:pPr marL="0" indent="0">
              <a:buNone/>
            </a:pPr>
            <a:r>
              <a:rPr lang="en-US" dirty="0"/>
              <a:t>MATCH (N:PERSON{NAME:"RONALDO"})</a:t>
            </a:r>
          </a:p>
          <a:p>
            <a:pPr marL="0" indent="0">
              <a:buNone/>
            </a:pPr>
            <a:r>
              <a:rPr lang="en-US" dirty="0"/>
              <a:t>UNWIND [(N)--&gt;(P) WHERE P:TEAM|P.NAME] AS TEAMS</a:t>
            </a:r>
          </a:p>
          <a:p>
            <a:pPr marL="0" indent="0">
              <a:buNone/>
            </a:pPr>
            <a:r>
              <a:rPr lang="en-US" dirty="0"/>
              <a:t>WITH TEAMS</a:t>
            </a:r>
          </a:p>
          <a:p>
            <a:pPr marL="0" indent="0">
              <a:buNone/>
            </a:pPr>
            <a:r>
              <a:rPr lang="en-US" dirty="0"/>
              <a:t>RETURN TEAMS IN ["BRAZIL","ARGENTINA","FRANCE","PORTUGAL"]</a:t>
            </a:r>
          </a:p>
        </p:txBody>
      </p:sp>
    </p:spTree>
    <p:extLst>
      <p:ext uri="{BB962C8B-B14F-4D97-AF65-F5344CB8AC3E}">
        <p14:creationId xmlns:p14="http://schemas.microsoft.com/office/powerpoint/2010/main" val="66528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230</Words>
  <Application>Microsoft Macintosh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NEO4J CYPHER TUTORIAL WITH PYTHON</vt:lpstr>
      <vt:lpstr>Return Clause</vt:lpstr>
      <vt:lpstr>Return Clause</vt:lpstr>
      <vt:lpstr>Return Clause</vt:lpstr>
      <vt:lpstr>Return Clause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CYPHER TUTORIAL WITH PYTHON</dc:title>
  <dc:creator>RONI DAS</dc:creator>
  <cp:lastModifiedBy>RONI DAS</cp:lastModifiedBy>
  <cp:revision>18</cp:revision>
  <dcterms:created xsi:type="dcterms:W3CDTF">2019-11-10T09:53:12Z</dcterms:created>
  <dcterms:modified xsi:type="dcterms:W3CDTF">2019-11-16T17:06:08Z</dcterms:modified>
</cp:coreProperties>
</file>