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4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50"/>
  </p:normalViewPr>
  <p:slideViewPr>
    <p:cSldViewPr snapToGrid="0" snapToObjects="1">
      <p:cViewPr varScale="1">
        <p:scale>
          <a:sx n="121" d="100"/>
          <a:sy n="121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17.11.19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17.11.19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17.11.19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17.11.19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17.11.19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17.11.19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17.11.19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17.11.19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17.11.19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17.11.19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17.11.19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17.11.19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17.11.19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Match </a:t>
            </a:r>
            <a:r>
              <a:rPr lang="de-DE" dirty="0" err="1"/>
              <a:t>Relationship,Part</a:t>
            </a:r>
            <a:r>
              <a:rPr lang="de-DE" dirty="0"/>
              <a:t> 1</a:t>
            </a:r>
          </a:p>
          <a:p>
            <a:r>
              <a:rPr lang="de-DE" dirty="0"/>
              <a:t>Tutorial 38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17.11.19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 Match all relationship between two nodes using neo4j console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11/17/19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390A9B-CAFB-2349-BAB5-6D34D1C991BC}"/>
              </a:ext>
            </a:extLst>
          </p:cNvPr>
          <p:cNvSpPr/>
          <p:nvPr/>
        </p:nvSpPr>
        <p:spPr>
          <a:xfrm>
            <a:off x="4116613" y="2782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/>
              <a:t>match</a:t>
            </a:r>
            <a:r>
              <a:rPr lang="de-DE" dirty="0"/>
              <a:t> (</a:t>
            </a:r>
            <a:r>
              <a:rPr lang="de-DE" dirty="0" err="1"/>
              <a:t>n</a:t>
            </a:r>
            <a:r>
              <a:rPr lang="de-DE" dirty="0"/>
              <a:t>)-[</a:t>
            </a:r>
            <a:r>
              <a:rPr lang="de-DE" dirty="0" err="1"/>
              <a:t>r</a:t>
            </a:r>
            <a:r>
              <a:rPr lang="de-DE" dirty="0"/>
              <a:t>]-&gt;(p)</a:t>
            </a:r>
          </a:p>
          <a:p>
            <a:r>
              <a:rPr lang="de-DE" dirty="0" err="1"/>
              <a:t>return</a:t>
            </a:r>
            <a:r>
              <a:rPr lang="de-DE" dirty="0"/>
              <a:t> (</a:t>
            </a:r>
            <a:r>
              <a:rPr lang="de-DE" dirty="0" err="1"/>
              <a:t>n</a:t>
            </a:r>
            <a:r>
              <a:rPr lang="de-DE" dirty="0"/>
              <a:t>),type(</a:t>
            </a:r>
            <a:r>
              <a:rPr lang="de-DE" dirty="0" err="1"/>
              <a:t>r</a:t>
            </a:r>
            <a:r>
              <a:rPr lang="de-DE" dirty="0"/>
              <a:t>),(p)</a:t>
            </a:r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Match all relationship between two nodes using python 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11/17/19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err="1"/>
              <a:t>from</a:t>
            </a:r>
            <a:r>
              <a:rPr lang="de-DE" dirty="0"/>
              <a:t> neo4j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GraphDatabase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driver</a:t>
            </a:r>
            <a:r>
              <a:rPr lang="de-DE" dirty="0"/>
              <a:t>=</a:t>
            </a:r>
            <a:r>
              <a:rPr lang="de-DE" dirty="0" err="1"/>
              <a:t>GraphDatabase.driver</a:t>
            </a:r>
            <a:r>
              <a:rPr lang="de-DE" dirty="0"/>
              <a:t>(</a:t>
            </a:r>
            <a:r>
              <a:rPr lang="de-DE" dirty="0" err="1"/>
              <a:t>uri</a:t>
            </a:r>
            <a:r>
              <a:rPr lang="de-DE" dirty="0"/>
              <a:t>=</a:t>
            </a:r>
            <a:r>
              <a:rPr lang="de-DE" i="1" dirty="0"/>
              <a:t>"</a:t>
            </a:r>
            <a:r>
              <a:rPr lang="de-DE" i="1" dirty="0" err="1"/>
              <a:t>bolt</a:t>
            </a:r>
            <a:r>
              <a:rPr lang="de-DE" i="1" dirty="0"/>
              <a:t>://</a:t>
            </a:r>
            <a:r>
              <a:rPr lang="de-DE" i="1" u="sng" dirty="0"/>
              <a:t>localhost</a:t>
            </a:r>
            <a:r>
              <a:rPr lang="de-DE" i="1" dirty="0"/>
              <a:t>:7687"</a:t>
            </a:r>
            <a:r>
              <a:rPr lang="de-DE" dirty="0"/>
              <a:t>,auth=(</a:t>
            </a:r>
            <a:r>
              <a:rPr lang="de-DE" i="1" dirty="0"/>
              <a:t>"neo4j"</a:t>
            </a:r>
            <a:r>
              <a:rPr lang="de-DE" dirty="0"/>
              <a:t>,</a:t>
            </a:r>
            <a:r>
              <a:rPr lang="de-DE" i="1" dirty="0"/>
              <a:t>"</a:t>
            </a:r>
            <a:r>
              <a:rPr lang="de-DE" i="1" u="sng" dirty="0"/>
              <a:t>Rambo</a:t>
            </a:r>
            <a:r>
              <a:rPr lang="de-DE" i="1" dirty="0"/>
              <a:t>@1234"</a:t>
            </a:r>
            <a:r>
              <a:rPr lang="de-DE" dirty="0"/>
              <a:t>))</a:t>
            </a:r>
          </a:p>
          <a:p>
            <a:pPr marL="0" indent="0">
              <a:buNone/>
            </a:pPr>
            <a:r>
              <a:rPr lang="de-DE" dirty="0" err="1"/>
              <a:t>session</a:t>
            </a:r>
            <a:r>
              <a:rPr lang="de-DE" dirty="0"/>
              <a:t>=</a:t>
            </a:r>
            <a:r>
              <a:rPr lang="de-DE" dirty="0" err="1"/>
              <a:t>driver.session</a:t>
            </a:r>
            <a:r>
              <a:rPr lang="de-DE" dirty="0"/>
              <a:t>()</a:t>
            </a:r>
          </a:p>
          <a:p>
            <a:pPr marL="0" indent="0">
              <a:buNone/>
            </a:pPr>
            <a:r>
              <a:rPr lang="de-DE" dirty="0"/>
              <a:t>q1=</a:t>
            </a:r>
            <a:r>
              <a:rPr lang="de-DE" i="1" dirty="0"/>
              <a:t>'''</a:t>
            </a:r>
            <a:endParaRPr lang="de-DE" dirty="0"/>
          </a:p>
          <a:p>
            <a:pPr marL="0" indent="0">
              <a:buNone/>
            </a:pPr>
            <a:r>
              <a:rPr lang="de-DE" i="1" dirty="0" err="1"/>
              <a:t>match</a:t>
            </a:r>
            <a:r>
              <a:rPr lang="de-DE" i="1" dirty="0"/>
              <a:t> (</a:t>
            </a:r>
            <a:r>
              <a:rPr lang="de-DE" i="1" dirty="0" err="1"/>
              <a:t>n</a:t>
            </a:r>
            <a:r>
              <a:rPr lang="de-DE" i="1" dirty="0"/>
              <a:t>)-[</a:t>
            </a:r>
            <a:r>
              <a:rPr lang="de-DE" i="1" dirty="0" err="1"/>
              <a:t>r</a:t>
            </a:r>
            <a:r>
              <a:rPr lang="de-DE" i="1" dirty="0"/>
              <a:t>]-&gt;(p)</a:t>
            </a:r>
            <a:endParaRPr lang="de-DE" dirty="0"/>
          </a:p>
          <a:p>
            <a:pPr marL="0" indent="0">
              <a:buNone/>
            </a:pPr>
            <a:r>
              <a:rPr lang="de-DE" i="1" dirty="0" err="1"/>
              <a:t>return</a:t>
            </a:r>
            <a:r>
              <a:rPr lang="de-DE" i="1" dirty="0"/>
              <a:t> (</a:t>
            </a:r>
            <a:r>
              <a:rPr lang="de-DE" i="1" dirty="0" err="1"/>
              <a:t>n</a:t>
            </a:r>
            <a:r>
              <a:rPr lang="de-DE" i="1" dirty="0"/>
              <a:t>),type(</a:t>
            </a:r>
            <a:r>
              <a:rPr lang="de-DE" i="1" dirty="0" err="1"/>
              <a:t>r</a:t>
            </a:r>
            <a:r>
              <a:rPr lang="de-DE" i="1" dirty="0"/>
              <a:t>),(p)</a:t>
            </a:r>
            <a:endParaRPr lang="de-DE" dirty="0"/>
          </a:p>
          <a:p>
            <a:pPr marL="0" indent="0">
              <a:buNone/>
            </a:pPr>
            <a:r>
              <a:rPr lang="de-DE" i="1" dirty="0"/>
              <a:t>   '''</a:t>
            </a:r>
            <a:r>
              <a:rPr lang="de-DE" dirty="0"/>
              <a:t>  </a:t>
            </a:r>
          </a:p>
          <a:p>
            <a:pPr marL="0" indent="0">
              <a:buNone/>
            </a:pPr>
            <a:r>
              <a:rPr lang="de-DE" dirty="0"/>
              <a:t> </a:t>
            </a:r>
          </a:p>
          <a:p>
            <a:pPr marL="0" indent="0">
              <a:buNone/>
            </a:pPr>
            <a:r>
              <a:rPr lang="de-DE" dirty="0" err="1"/>
              <a:t>result</a:t>
            </a:r>
            <a:r>
              <a:rPr lang="de-DE" dirty="0"/>
              <a:t>=</a:t>
            </a:r>
            <a:r>
              <a:rPr lang="de-DE" dirty="0" err="1"/>
              <a:t>session.run</a:t>
            </a:r>
            <a:r>
              <a:rPr lang="de-DE" dirty="0"/>
              <a:t>(q1)</a:t>
            </a:r>
          </a:p>
          <a:p>
            <a:pPr marL="0" indent="0">
              <a:buNone/>
            </a:pPr>
            <a:r>
              <a:rPr lang="de-DE" dirty="0" err="1"/>
              <a:t>print</a:t>
            </a:r>
            <a:r>
              <a:rPr lang="de-DE" dirty="0"/>
              <a:t>(</a:t>
            </a:r>
            <a:r>
              <a:rPr lang="de-DE" dirty="0" err="1"/>
              <a:t>list</a:t>
            </a:r>
            <a:r>
              <a:rPr lang="de-DE" dirty="0"/>
              <a:t>(</a:t>
            </a:r>
            <a:r>
              <a:rPr lang="de-DE" dirty="0" err="1"/>
              <a:t>result</a:t>
            </a:r>
            <a:r>
              <a:rPr lang="de-DE" dirty="0"/>
              <a:t>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5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131</Words>
  <Application>Microsoft Macintosh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NEO4J CYPHER TUTORIAL WITH PYTHON</vt:lpstr>
      <vt:lpstr> Match all relationship between two nodes using neo4j console</vt:lpstr>
      <vt:lpstr>Match all relationship between two nodes using python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19</cp:revision>
  <dcterms:created xsi:type="dcterms:W3CDTF">2019-11-10T09:53:12Z</dcterms:created>
  <dcterms:modified xsi:type="dcterms:W3CDTF">2019-11-17T15:59:29Z</dcterms:modified>
</cp:coreProperties>
</file>