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428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03.08.20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03.08.20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03.08.20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03.08.20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03.08.20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03.08.20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03.08.20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03.08.20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03.08.20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03.08.20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03.08.20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03.08.20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03.08.20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Whatsapp Automation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Upload Image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Mongodb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Whatsapp</a:t>
            </a:r>
            <a:r>
              <a:rPr lang="de-DE" dirty="0"/>
              <a:t> Bot</a:t>
            </a:r>
          </a:p>
          <a:p>
            <a:r>
              <a:rPr lang="de-DE" dirty="0"/>
              <a:t>Tutorial :18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03.08.20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Pre-requisites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8/3/20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9DA33-390A-7E44-9802-D226C9BC4503}"/>
              </a:ext>
            </a:extLst>
          </p:cNvPr>
          <p:cNvSpPr txBox="1"/>
          <p:nvPr/>
        </p:nvSpPr>
        <p:spPr>
          <a:xfrm>
            <a:off x="4906815" y="990937"/>
            <a:ext cx="28151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</a:t>
            </a:r>
            <a:r>
              <a:rPr lang="en-DE"/>
              <a:t>wilio acoount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N</a:t>
            </a:r>
            <a:r>
              <a:rPr lang="en-DE"/>
              <a:t>grok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M</a:t>
            </a:r>
            <a:r>
              <a:rPr lang="en-DE"/>
              <a:t>ongodb atlas or any db</a:t>
            </a:r>
          </a:p>
        </p:txBody>
      </p:sp>
    </p:spTree>
    <p:extLst>
      <p:ext uri="{BB962C8B-B14F-4D97-AF65-F5344CB8AC3E}">
        <p14:creationId xmlns:p14="http://schemas.microsoft.com/office/powerpoint/2010/main" val="321451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8/3/20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A2FE54-55C4-374A-AB06-CE0F0CA731A5}"/>
              </a:ext>
            </a:extLst>
          </p:cNvPr>
          <p:cNvSpPr/>
          <p:nvPr/>
        </p:nvSpPr>
        <p:spPr>
          <a:xfrm>
            <a:off x="6461826" y="2732744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</a:t>
            </a:r>
            <a:r>
              <a:rPr lang="en-DE"/>
              <a:t>ode or application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17868-4193-5146-BFAF-B343AB75ADDB}"/>
              </a:ext>
            </a:extLst>
          </p:cNvPr>
          <p:cNvSpPr/>
          <p:nvPr/>
        </p:nvSpPr>
        <p:spPr>
          <a:xfrm>
            <a:off x="4616509" y="4387932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U</a:t>
            </a:r>
            <a:r>
              <a:rPr lang="en-DE"/>
              <a:t>ser phone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5D04F4-1376-1040-B58E-07A4F5637EF7}"/>
              </a:ext>
            </a:extLst>
          </p:cNvPr>
          <p:cNvSpPr/>
          <p:nvPr/>
        </p:nvSpPr>
        <p:spPr>
          <a:xfrm>
            <a:off x="8339886" y="4387931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</a:t>
            </a:r>
            <a:r>
              <a:rPr lang="en-DE"/>
              <a:t>wilio sandbox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EC8B3D-0881-274D-BF09-7D4C8E196F9F}"/>
              </a:ext>
            </a:extLst>
          </p:cNvPr>
          <p:cNvSpPr/>
          <p:nvPr/>
        </p:nvSpPr>
        <p:spPr>
          <a:xfrm>
            <a:off x="8815724" y="1330810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0BA631-5A34-5147-B6B1-44630EE81AC9}"/>
              </a:ext>
            </a:extLst>
          </p:cNvPr>
          <p:cNvCxnSpPr/>
          <p:nvPr/>
        </p:nvCxnSpPr>
        <p:spPr>
          <a:xfrm>
            <a:off x="6222654" y="4897215"/>
            <a:ext cx="18854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A040F4-FF09-EA40-A0A0-9E2520C147ED}"/>
              </a:ext>
            </a:extLst>
          </p:cNvPr>
          <p:cNvCxnSpPr/>
          <p:nvPr/>
        </p:nvCxnSpPr>
        <p:spPr>
          <a:xfrm>
            <a:off x="8000561" y="3657706"/>
            <a:ext cx="1262192" cy="535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8B29D8-242E-4E4D-A94C-0238340D3010}"/>
              </a:ext>
            </a:extLst>
          </p:cNvPr>
          <p:cNvCxnSpPr>
            <a:cxnSpLocks/>
          </p:cNvCxnSpPr>
          <p:nvPr/>
        </p:nvCxnSpPr>
        <p:spPr>
          <a:xfrm flipV="1">
            <a:off x="7405952" y="1607743"/>
            <a:ext cx="1281695" cy="1056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45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452F-E337-444F-A105-9AFA9E1D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 scenario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9365-9328-1A47-99A4-1498971D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03.08.20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F7979-A32B-714C-9E6B-9E7F115B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FF78-09EE-6240-8845-7205DECF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4</a:t>
            </a:fld>
            <a:endParaRPr lang="de-D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1C89FA-E674-304F-AD6C-9E6E89476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DE" dirty="0"/>
              <a:t>henever a new message comes with image bot will upload the file to mongodb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Goal:</a:t>
            </a:r>
          </a:p>
          <a:p>
            <a:pPr marL="0" indent="0">
              <a:buNone/>
            </a:pPr>
            <a:r>
              <a:rPr lang="en-GB" dirty="0"/>
              <a:t>Upload image to </a:t>
            </a:r>
            <a:r>
              <a:rPr lang="en-GB"/>
              <a:t>mongodb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65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9365-9328-1A47-99A4-1498971D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8/3/20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F7979-A32B-714C-9E6B-9E7F115B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FF78-09EE-6240-8845-7205DECF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6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83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Whatsapp Automation Complete Tutorial</vt:lpstr>
      <vt:lpstr>Pre-requisites</vt:lpstr>
      <vt:lpstr>Flow</vt:lpstr>
      <vt:lpstr> scenario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Whatsapp Automation Complete Tutorial</dc:title>
  <dc:creator>RONI DAS</dc:creator>
  <cp:lastModifiedBy>roni das</cp:lastModifiedBy>
  <cp:revision>9</cp:revision>
  <dcterms:created xsi:type="dcterms:W3CDTF">2020-06-09T07:08:10Z</dcterms:created>
  <dcterms:modified xsi:type="dcterms:W3CDTF">2020-08-03T06:53:20Z</dcterms:modified>
</cp:coreProperties>
</file>