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36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14.12.19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14.12.19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14.12.19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14.12.19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14.12.19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14.12.19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Merge clause</a:t>
            </a:r>
          </a:p>
          <a:p>
            <a:r>
              <a:rPr lang="de-DE" dirty="0"/>
              <a:t>Tutorial 50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14.12.19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12/14/19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/>
              <a:t>The </a:t>
            </a:r>
            <a:r>
              <a:rPr lang="de-DE" dirty="0"/>
              <a:t>MERGE </a:t>
            </a:r>
            <a:r>
              <a:rPr lang="de-DE" i="1" dirty="0"/>
              <a:t>clause </a:t>
            </a:r>
            <a:r>
              <a:rPr lang="de-DE" i="1" dirty="0" err="1"/>
              <a:t>ensures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a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 in the graph. </a:t>
            </a:r>
            <a:r>
              <a:rPr lang="de-DE" i="1" dirty="0" err="1"/>
              <a:t>Either</a:t>
            </a:r>
            <a:r>
              <a:rPr lang="de-DE" i="1" dirty="0"/>
              <a:t> the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already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,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needs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created</a:t>
            </a:r>
            <a:r>
              <a:rPr lang="de-DE" i="1" dirty="0"/>
              <a:t>. </a:t>
            </a:r>
          </a:p>
          <a:p>
            <a:endParaRPr lang="de-DE" i="1" dirty="0"/>
          </a:p>
          <a:p>
            <a:r>
              <a:rPr lang="de-DE" dirty="0"/>
              <a:t>MERGE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nodes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like a </a:t>
            </a:r>
            <a:r>
              <a:rPr lang="de-DE" dirty="0" err="1"/>
              <a:t>combination</a:t>
            </a:r>
            <a:r>
              <a:rPr lang="de-DE" dirty="0"/>
              <a:t> of MATCH </a:t>
            </a:r>
            <a:r>
              <a:rPr lang="de-DE" dirty="0" err="1"/>
              <a:t>and</a:t>
            </a:r>
            <a:r>
              <a:rPr lang="de-DE" dirty="0"/>
              <a:t> CREATE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the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matched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</a:t>
            </a:r>
          </a:p>
          <a:p>
            <a:r>
              <a:rPr lang="de-DE" dirty="0"/>
              <a:t>For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the </a:t>
            </a:r>
            <a:r>
              <a:rPr lang="de-DE" dirty="0" err="1"/>
              <a:t>graph</a:t>
            </a:r>
            <a:r>
              <a:rPr lang="de-DE" dirty="0"/>
              <a:t> must </a:t>
            </a:r>
            <a:r>
              <a:rPr lang="de-DE" dirty="0" err="1"/>
              <a:t>contain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for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with</a:t>
            </a:r>
            <a:r>
              <a:rPr lang="de-DE" dirty="0">
                <a:highlight>
                  <a:srgbClr val="FFFF00"/>
                </a:highlight>
              </a:rPr>
              <a:t> ON CREATE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12/14/19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426952" y="2587008"/>
            <a:ext cx="10975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Using</a:t>
            </a:r>
            <a:r>
              <a:rPr lang="de-DE" u="sng" dirty="0"/>
              <a:t> </a:t>
            </a:r>
            <a:r>
              <a:rPr lang="de-DE" u="sng" dirty="0" err="1"/>
              <a:t>cypher</a:t>
            </a:r>
            <a:r>
              <a:rPr lang="de-DE" u="sng" dirty="0"/>
              <a:t> </a:t>
            </a:r>
            <a:r>
              <a:rPr lang="de-DE" u="sng" dirty="0" err="1"/>
              <a:t>from</a:t>
            </a:r>
            <a:r>
              <a:rPr lang="de-DE" u="sng" dirty="0"/>
              <a:t> neo4j </a:t>
            </a:r>
            <a:r>
              <a:rPr lang="de-DE" u="sng" dirty="0" err="1"/>
              <a:t>desktop</a:t>
            </a:r>
            <a:r>
              <a:rPr lang="de-DE" u="sng" dirty="0"/>
              <a:t> web </a:t>
            </a:r>
            <a:r>
              <a:rPr lang="de-DE" u="sng" dirty="0" err="1"/>
              <a:t>ui</a:t>
            </a:r>
            <a:r>
              <a:rPr lang="de-DE" u="sng" dirty="0"/>
              <a:t>:</a:t>
            </a:r>
          </a:p>
          <a:p>
            <a:endParaRPr lang="de-DE" u="sng" dirty="0"/>
          </a:p>
          <a:p>
            <a:r>
              <a:rPr lang="de-DE" dirty="0"/>
              <a:t>Merge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MERGE(A:PLAYER{NAME:"MESSI"})</a:t>
            </a:r>
          </a:p>
          <a:p>
            <a:r>
              <a:rPr lang="de-DE" dirty="0"/>
              <a:t>ON CREATE SET A.CREATION_TIME=</a:t>
            </a:r>
            <a:r>
              <a:rPr lang="de-DE" dirty="0" err="1"/>
              <a:t>timestamp</a:t>
            </a:r>
            <a:r>
              <a:rPr lang="de-DE" dirty="0"/>
              <a:t>()</a:t>
            </a:r>
          </a:p>
          <a:p>
            <a:r>
              <a:rPr lang="de-DE" dirty="0" err="1"/>
              <a:t>return</a:t>
            </a:r>
            <a:r>
              <a:rPr lang="de-DE" dirty="0"/>
              <a:t> A.CREATION_TIME</a:t>
            </a:r>
          </a:p>
          <a:p>
            <a:endParaRPr lang="de-DE" dirty="0"/>
          </a:p>
          <a:p>
            <a:r>
              <a:rPr lang="de-DE" dirty="0"/>
              <a:t>IT WILL RETURN THE CREATION TIME IN SECONDS IF THE GIVN PATTERN DOES NOT EXIST. </a:t>
            </a:r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8273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single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node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derived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from</a:t>
            </a:r>
            <a:r>
              <a:rPr lang="de-DE" dirty="0">
                <a:highlight>
                  <a:srgbClr val="FFFF00"/>
                </a:highlight>
              </a:rPr>
              <a:t> an </a:t>
            </a:r>
            <a:r>
              <a:rPr lang="de-DE" dirty="0" err="1">
                <a:highlight>
                  <a:srgbClr val="FFFF00"/>
                </a:highlight>
              </a:rPr>
              <a:t>existing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node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property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de-DE" sz="2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12/14/19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426952" y="2587008"/>
            <a:ext cx="1097573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Using </a:t>
            </a:r>
            <a:r>
              <a:rPr lang="de-DE" u="sng" dirty="0" err="1"/>
              <a:t>cypher</a:t>
            </a:r>
            <a:r>
              <a:rPr lang="de-DE" u="sng" dirty="0"/>
              <a:t> </a:t>
            </a:r>
            <a:r>
              <a:rPr lang="de-DE" u="sng" dirty="0" err="1"/>
              <a:t>from</a:t>
            </a:r>
            <a:r>
              <a:rPr lang="de-DE" u="sng" dirty="0"/>
              <a:t> neo4j PYTHON </a:t>
            </a:r>
            <a:r>
              <a:rPr lang="de-DE" u="sng" dirty="0" err="1"/>
              <a:t>ide</a:t>
            </a:r>
            <a:r>
              <a:rPr lang="de-DE" u="sng" dirty="0"/>
              <a:t>:</a:t>
            </a:r>
          </a:p>
          <a:p>
            <a:r>
              <a:rPr lang="de-DE" dirty="0"/>
              <a:t>Merge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sz="1200" dirty="0" err="1"/>
              <a:t>from</a:t>
            </a:r>
            <a:r>
              <a:rPr lang="de-DE" sz="1200" dirty="0"/>
              <a:t> neo4j </a:t>
            </a:r>
            <a:r>
              <a:rPr lang="de-DE" sz="1200" dirty="0" err="1"/>
              <a:t>import</a:t>
            </a:r>
            <a:r>
              <a:rPr lang="de-DE" sz="1200" dirty="0"/>
              <a:t> </a:t>
            </a:r>
            <a:r>
              <a:rPr lang="de-DE" sz="1200" dirty="0" err="1"/>
              <a:t>GraphDatabase</a:t>
            </a:r>
            <a:endParaRPr lang="de-DE" sz="1200" dirty="0"/>
          </a:p>
          <a:p>
            <a:r>
              <a:rPr lang="de-DE" sz="1200" dirty="0" err="1"/>
              <a:t>driver</a:t>
            </a:r>
            <a:r>
              <a:rPr lang="de-DE" sz="1200" dirty="0"/>
              <a:t>=</a:t>
            </a:r>
            <a:r>
              <a:rPr lang="de-DE" sz="1200" dirty="0" err="1"/>
              <a:t>GraphDatabase.driver</a:t>
            </a:r>
            <a:r>
              <a:rPr lang="de-DE" sz="1200" dirty="0"/>
              <a:t>(</a:t>
            </a:r>
            <a:r>
              <a:rPr lang="de-DE" sz="1200" dirty="0" err="1"/>
              <a:t>uri</a:t>
            </a:r>
            <a:r>
              <a:rPr lang="de-DE" sz="1200" dirty="0"/>
              <a:t>=</a:t>
            </a:r>
            <a:r>
              <a:rPr lang="de-DE" sz="1200" i="1" dirty="0"/>
              <a:t>"</a:t>
            </a:r>
            <a:r>
              <a:rPr lang="de-DE" sz="1200" i="1" dirty="0" err="1"/>
              <a:t>bolt</a:t>
            </a:r>
            <a:r>
              <a:rPr lang="de-DE" sz="1200" i="1" dirty="0"/>
              <a:t>://</a:t>
            </a:r>
            <a:r>
              <a:rPr lang="de-DE" sz="1200" i="1" u="sng" dirty="0"/>
              <a:t>localhost</a:t>
            </a:r>
            <a:r>
              <a:rPr lang="de-DE" sz="1200" i="1" dirty="0"/>
              <a:t>:7687"</a:t>
            </a:r>
            <a:r>
              <a:rPr lang="de-DE" sz="1200" dirty="0"/>
              <a:t>,auth=(</a:t>
            </a:r>
            <a:r>
              <a:rPr lang="de-DE" sz="1200" i="1" dirty="0"/>
              <a:t>"neo4j"</a:t>
            </a:r>
            <a:r>
              <a:rPr lang="de-DE" sz="1200" dirty="0"/>
              <a:t>,</a:t>
            </a:r>
            <a:r>
              <a:rPr lang="de-DE" sz="1200" i="1" dirty="0"/>
              <a:t>"</a:t>
            </a:r>
            <a:r>
              <a:rPr lang="de-DE" sz="1200" i="1" u="sng" dirty="0"/>
              <a:t>Rambo</a:t>
            </a:r>
            <a:r>
              <a:rPr lang="de-DE" sz="1200" i="1" dirty="0"/>
              <a:t>@1234"</a:t>
            </a:r>
            <a:r>
              <a:rPr lang="de-DE" sz="1200" dirty="0"/>
              <a:t>))</a:t>
            </a:r>
          </a:p>
          <a:p>
            <a:r>
              <a:rPr lang="de-DE" sz="1200" dirty="0" err="1"/>
              <a:t>session</a:t>
            </a:r>
            <a:r>
              <a:rPr lang="de-DE" sz="1200" dirty="0"/>
              <a:t>=</a:t>
            </a:r>
            <a:r>
              <a:rPr lang="de-DE" sz="1200" dirty="0" err="1"/>
              <a:t>driver.session</a:t>
            </a:r>
            <a:r>
              <a:rPr lang="de-DE" sz="1200" dirty="0"/>
              <a:t>()</a:t>
            </a:r>
          </a:p>
          <a:p>
            <a:r>
              <a:rPr lang="de-DE" sz="1200" dirty="0"/>
              <a:t>q2=</a:t>
            </a:r>
            <a:r>
              <a:rPr lang="de-DE" sz="1200" i="1" dirty="0"/>
              <a:t>'''</a:t>
            </a:r>
            <a:endParaRPr lang="de-DE" sz="1200" dirty="0"/>
          </a:p>
          <a:p>
            <a:r>
              <a:rPr lang="de-DE" sz="1200" i="1" dirty="0"/>
              <a:t>    MERGE(A:PLAYER{NAME:"MESSI"})</a:t>
            </a:r>
            <a:endParaRPr lang="de-DE" sz="1200" dirty="0"/>
          </a:p>
          <a:p>
            <a:r>
              <a:rPr lang="de-DE" sz="1200" i="1" dirty="0"/>
              <a:t>ON CREATE SET A.CREATION_TIME=</a:t>
            </a:r>
            <a:r>
              <a:rPr lang="de-DE" sz="1200" i="1" u="sng" dirty="0" err="1"/>
              <a:t>timestamp</a:t>
            </a:r>
            <a:r>
              <a:rPr lang="de-DE" sz="1200" i="1" dirty="0"/>
              <a:t>()</a:t>
            </a:r>
            <a:endParaRPr lang="de-DE" sz="1200" dirty="0"/>
          </a:p>
          <a:p>
            <a:r>
              <a:rPr lang="de-DE" sz="1200" i="1" dirty="0" err="1"/>
              <a:t>return</a:t>
            </a:r>
            <a:r>
              <a:rPr lang="de-DE" sz="1200" i="1" dirty="0"/>
              <a:t> A.CREATION_TIME</a:t>
            </a:r>
            <a:endParaRPr lang="de-DE" sz="1200" dirty="0"/>
          </a:p>
          <a:p>
            <a:r>
              <a:rPr lang="de-DE" sz="1200" i="1" dirty="0"/>
              <a:t>    '''</a:t>
            </a:r>
            <a:r>
              <a:rPr lang="de-DE" sz="1200" dirty="0"/>
              <a:t>  </a:t>
            </a:r>
          </a:p>
          <a:p>
            <a:r>
              <a:rPr lang="de-DE" sz="1200" dirty="0"/>
              <a:t>q1=</a:t>
            </a:r>
            <a:r>
              <a:rPr lang="de-DE" sz="1200" i="1" dirty="0"/>
              <a:t>'''</a:t>
            </a:r>
            <a:endParaRPr lang="de-DE" sz="1200" dirty="0"/>
          </a:p>
          <a:p>
            <a:r>
              <a:rPr lang="de-DE" sz="1200" i="1" dirty="0"/>
              <a:t>   MERGE(A:PLAYER{NAME:"MESSI"})</a:t>
            </a:r>
            <a:endParaRPr lang="de-DE" sz="1200" dirty="0"/>
          </a:p>
          <a:p>
            <a:r>
              <a:rPr lang="de-DE" sz="1200" i="1" dirty="0"/>
              <a:t>ON CREATE SET A.CREATION_TIME=</a:t>
            </a:r>
            <a:r>
              <a:rPr lang="de-DE" sz="1200" i="1" u="sng" dirty="0" err="1"/>
              <a:t>timestamp</a:t>
            </a:r>
            <a:r>
              <a:rPr lang="de-DE" sz="1200" i="1" dirty="0"/>
              <a:t>(),A.COUNTRY="ARGENTINA"</a:t>
            </a:r>
            <a:endParaRPr lang="de-DE" sz="1200" dirty="0"/>
          </a:p>
          <a:p>
            <a:r>
              <a:rPr lang="de-DE" sz="1200" i="1" dirty="0" err="1"/>
              <a:t>return</a:t>
            </a:r>
            <a:r>
              <a:rPr lang="de-DE" sz="1200" i="1" dirty="0"/>
              <a:t> A.CREATION_TIME,A.COUNTRY</a:t>
            </a:r>
            <a:endParaRPr lang="de-DE" sz="1200" dirty="0"/>
          </a:p>
          <a:p>
            <a:r>
              <a:rPr lang="de-DE" sz="1200" i="1" dirty="0"/>
              <a:t>   '''</a:t>
            </a:r>
            <a:r>
              <a:rPr lang="de-DE" sz="1200" dirty="0"/>
              <a:t>           </a:t>
            </a:r>
          </a:p>
          <a:p>
            <a:r>
              <a:rPr lang="de-DE" sz="1200" dirty="0"/>
              <a:t>x=</a:t>
            </a:r>
            <a:r>
              <a:rPr lang="de-DE" sz="1200" dirty="0" err="1"/>
              <a:t>session.run</a:t>
            </a:r>
            <a:r>
              <a:rPr lang="de-DE" sz="1200" dirty="0"/>
              <a:t>(q1)</a:t>
            </a:r>
          </a:p>
          <a:p>
            <a:r>
              <a:rPr lang="de-DE" sz="1200" dirty="0" err="1"/>
              <a:t>print</a:t>
            </a:r>
            <a:r>
              <a:rPr lang="de-DE" sz="1200" dirty="0"/>
              <a:t>(</a:t>
            </a:r>
            <a:r>
              <a:rPr lang="de-DE" sz="1200" dirty="0" err="1"/>
              <a:t>list</a:t>
            </a:r>
            <a:r>
              <a:rPr lang="de-DE" sz="1200" dirty="0"/>
              <a:t>(x))</a:t>
            </a:r>
          </a:p>
          <a:p>
            <a:r>
              <a:rPr lang="de-DE" dirty="0"/>
              <a:t> 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46210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10056</TotalTime>
  <Words>372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Merge Clause</vt:lpstr>
      <vt:lpstr>Merge Clause</vt:lpstr>
      <vt:lpstr>Merge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23</cp:revision>
  <dcterms:created xsi:type="dcterms:W3CDTF">2019-12-01T20:11:19Z</dcterms:created>
  <dcterms:modified xsi:type="dcterms:W3CDTF">2019-12-14T13:01:34Z</dcterms:modified>
</cp:coreProperties>
</file>