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368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28.03.20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28.03.20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28.03.20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28.03.20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28.03.20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28.03.20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28.03.20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28.03.20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28.03.20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28.03.20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28.03.20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28.03.20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28.03.20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de-DE" dirty="0"/>
              <a:t>NUMPY COMPLETE TUTORIAL</a:t>
            </a:r>
            <a:br>
              <a:rPr lang="de-DE" dirty="0"/>
            </a:br>
            <a:r>
              <a:rPr lang="de-DE" dirty="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Numpy 3d Array Slicing In Detail </a:t>
            </a:r>
          </a:p>
          <a:p>
            <a:r>
              <a:rPr lang="de-DE" dirty="0"/>
              <a:t>Tutorial 10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28.03.20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:1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3/28/20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F321AB-5F5F-D14A-B0D7-1E279413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10" y="137968"/>
            <a:ext cx="3162300" cy="209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110FD-A49B-1A4E-A184-B0EC87DB0E66}"/>
              </a:ext>
            </a:extLst>
          </p:cNvPr>
          <p:cNvSpPr txBox="1"/>
          <p:nvPr/>
        </p:nvSpPr>
        <p:spPr>
          <a:xfrm>
            <a:off x="7632699" y="311705"/>
            <a:ext cx="284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</a:t>
            </a:r>
            <a:r>
              <a:rPr lang="en-DE"/>
              <a:t>ow to get the below slice 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458541-7C11-914D-8054-7A30389C8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749" y="1023051"/>
            <a:ext cx="2273300" cy="622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D10307-2CC4-144F-A516-6233151A987F}"/>
              </a:ext>
            </a:extLst>
          </p:cNvPr>
          <p:cNvSpPr txBox="1"/>
          <p:nvPr/>
        </p:nvSpPr>
        <p:spPr>
          <a:xfrm>
            <a:off x="8725388" y="205801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a[:1,:2,:2]</a:t>
            </a:r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5F603-69D4-8F45-A330-A9B5FD93BA99}"/>
              </a:ext>
            </a:extLst>
          </p:cNvPr>
          <p:cNvSpPr txBox="1"/>
          <p:nvPr/>
        </p:nvSpPr>
        <p:spPr>
          <a:xfrm>
            <a:off x="8754292" y="2468808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Answer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939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3/28/20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F321AB-5F5F-D14A-B0D7-1E279413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10" y="137968"/>
            <a:ext cx="3162300" cy="209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110FD-A49B-1A4E-A184-B0EC87DB0E66}"/>
              </a:ext>
            </a:extLst>
          </p:cNvPr>
          <p:cNvSpPr txBox="1"/>
          <p:nvPr/>
        </p:nvSpPr>
        <p:spPr>
          <a:xfrm>
            <a:off x="7632699" y="311705"/>
            <a:ext cx="284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</a:t>
            </a:r>
            <a:r>
              <a:rPr lang="en-DE"/>
              <a:t>ow to get the below slice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F8C69-4D76-4A4F-8BB4-36507D68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74" y="966572"/>
            <a:ext cx="2743200" cy="520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7D0C17-DE8E-1C44-AE6C-8DB6B688DF9D}"/>
              </a:ext>
            </a:extLst>
          </p:cNvPr>
          <p:cNvSpPr txBox="1"/>
          <p:nvPr/>
        </p:nvSpPr>
        <p:spPr>
          <a:xfrm>
            <a:off x="8190070" y="1801077"/>
            <a:ext cx="284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</a:t>
            </a:r>
            <a:r>
              <a:rPr lang="en-DE"/>
              <a:t>nswer</a:t>
            </a:r>
          </a:p>
          <a:p>
            <a:endParaRPr lang="en-DE"/>
          </a:p>
          <a:p>
            <a:r>
              <a:rPr lang="en-GB"/>
              <a:t>a[:1,2:,:]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594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3/28/20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F321AB-5F5F-D14A-B0D7-1E279413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10" y="137968"/>
            <a:ext cx="3162300" cy="209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110FD-A49B-1A4E-A184-B0EC87DB0E66}"/>
              </a:ext>
            </a:extLst>
          </p:cNvPr>
          <p:cNvSpPr txBox="1"/>
          <p:nvPr/>
        </p:nvSpPr>
        <p:spPr>
          <a:xfrm>
            <a:off x="7632699" y="311705"/>
            <a:ext cx="284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</a:t>
            </a:r>
            <a:r>
              <a:rPr lang="en-DE"/>
              <a:t>ow to get the below slice  :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DAB8E32-C4BF-2F49-8FF2-11E3C720A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49" y="865042"/>
            <a:ext cx="2921000" cy="800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38DFC7-A27A-5948-A14F-B84609285750}"/>
              </a:ext>
            </a:extLst>
          </p:cNvPr>
          <p:cNvSpPr txBox="1"/>
          <p:nvPr/>
        </p:nvSpPr>
        <p:spPr>
          <a:xfrm>
            <a:off x="7785749" y="1890012"/>
            <a:ext cx="31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Answer</a:t>
            </a:r>
          </a:p>
          <a:p>
            <a:endParaRPr lang="en-DE"/>
          </a:p>
          <a:p>
            <a:r>
              <a:rPr lang="en-GB"/>
              <a:t>a[1:,1:,1:]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49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3/28/20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F321AB-5F5F-D14A-B0D7-1E279413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10" y="137968"/>
            <a:ext cx="3162300" cy="209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110FD-A49B-1A4E-A184-B0EC87DB0E66}"/>
              </a:ext>
            </a:extLst>
          </p:cNvPr>
          <p:cNvSpPr txBox="1"/>
          <p:nvPr/>
        </p:nvSpPr>
        <p:spPr>
          <a:xfrm>
            <a:off x="7632699" y="311705"/>
            <a:ext cx="284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</a:t>
            </a:r>
            <a:r>
              <a:rPr lang="en-DE"/>
              <a:t>ow to get the below slice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06442-C946-674D-9228-F52DF999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492" y="1106272"/>
            <a:ext cx="2133600" cy="381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48CAD1-489C-9E47-A337-0FC5BDBF2009}"/>
              </a:ext>
            </a:extLst>
          </p:cNvPr>
          <p:cNvSpPr txBox="1"/>
          <p:nvPr/>
        </p:nvSpPr>
        <p:spPr>
          <a:xfrm>
            <a:off x="7687492" y="1785938"/>
            <a:ext cx="242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answer</a:t>
            </a:r>
          </a:p>
          <a:p>
            <a:endParaRPr lang="en-GB"/>
          </a:p>
          <a:p>
            <a:r>
              <a:rPr lang="en-GB"/>
              <a:t>a[:1,2:3,:2]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494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110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NUMPY COMPLETE TUTORIAL MACHINE LEARNING PREREQUISITE</vt:lpstr>
      <vt:lpstr>Example :1</vt:lpstr>
      <vt:lpstr>Example:2</vt:lpstr>
      <vt:lpstr>Example:3</vt:lpstr>
      <vt:lpstr>Example:4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10</cp:revision>
  <dcterms:created xsi:type="dcterms:W3CDTF">2020-03-03T14:34:57Z</dcterms:created>
  <dcterms:modified xsi:type="dcterms:W3CDTF">2020-03-28T17:24:47Z</dcterms:modified>
</cp:coreProperties>
</file>