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3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22.02.20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22.02.20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22.02.20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22.02.20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Some Important Exceptions of Numpy Array</a:t>
            </a:r>
          </a:p>
          <a:p>
            <a:r>
              <a:rPr lang="de-DE" dirty="0"/>
              <a:t>Tutorial 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22.02.20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 of numpy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highlight>
                  <a:srgbClr val="FFFF00"/>
                </a:highlight>
              </a:rPr>
              <a:t>No divide by zero error:</a:t>
            </a:r>
          </a:p>
          <a:p>
            <a:pPr marL="0" indent="0">
              <a:buNone/>
            </a:pPr>
            <a:r>
              <a:rPr lang="en-US" dirty="0"/>
              <a:t>import numpy as np</a:t>
            </a:r>
          </a:p>
          <a:p>
            <a:pPr marL="0" indent="0">
              <a:buNone/>
            </a:pPr>
            <a:r>
              <a:rPr lang="en-US" dirty="0"/>
              <a:t>a=np.array([1,2,3])</a:t>
            </a:r>
          </a:p>
          <a:p>
            <a:pPr marL="0" indent="0">
              <a:buNone/>
            </a:pPr>
            <a:r>
              <a:rPr lang="en-US" dirty="0"/>
              <a:t>a/0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/>
              <a:t>array([inf, inf, inf])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 division by zero error(in normal python we will get division by zero error)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 of numpy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b="1" u="sng" dirty="0">
                <a:highlight>
                  <a:srgbClr val="FFFF00"/>
                </a:highlight>
              </a:rPr>
              <a:t>nan” values</a:t>
            </a:r>
          </a:p>
          <a:p>
            <a:r>
              <a:rPr lang="en-US" dirty="0"/>
              <a:t>Undefined </a:t>
            </a:r>
          </a:p>
          <a:p>
            <a:r>
              <a:rPr lang="en-US" dirty="0"/>
              <a:t>Not equal to anything(even to equal to nan)</a:t>
            </a:r>
          </a:p>
          <a:p>
            <a:r>
              <a:rPr lang="en-US" dirty="0"/>
              <a:t>“np.isnan()” is used to check nan values</a:t>
            </a:r>
          </a:p>
          <a:p>
            <a:pPr marL="0" indent="0">
              <a:buNone/>
            </a:pPr>
            <a:r>
              <a:rPr lang="en-US" dirty="0"/>
              <a:t>a=np.array([1,0,100])</a:t>
            </a:r>
          </a:p>
          <a:p>
            <a:pPr marL="0" indent="0">
              <a:buNone/>
            </a:pPr>
            <a:r>
              <a:rPr lang="en-US" dirty="0"/>
              <a:t>a/0</a:t>
            </a:r>
          </a:p>
          <a:p>
            <a:pPr marL="0" indent="0">
              <a:buNone/>
            </a:pPr>
            <a:r>
              <a:rPr lang="en-GB"/>
              <a:t>array([inf, nan, inf])</a:t>
            </a:r>
          </a:p>
          <a:p>
            <a:pPr marL="0" indent="0">
              <a:buNone/>
            </a:pPr>
            <a:r>
              <a:rPr lang="en-US" dirty="0"/>
              <a:t>np.isnan(np.nan)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 of numpy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highlight>
                  <a:srgbClr val="FFFF00"/>
                </a:highlight>
              </a:rPr>
              <a:t>Integer overflow:</a:t>
            </a:r>
          </a:p>
          <a:p>
            <a:pPr marL="0" indent="0">
              <a:buNone/>
            </a:pPr>
            <a:r>
              <a:rPr lang="en-GB"/>
              <a:t>Each signed variant can store numbers from -(2</a:t>
            </a:r>
            <a:r>
              <a:rPr lang="en-GB" baseline="30000"/>
              <a:t>n - 1</a:t>
            </a:r>
            <a:r>
              <a:rPr lang="en-GB"/>
              <a:t>) to 2</a:t>
            </a:r>
            <a:r>
              <a:rPr lang="en-GB" baseline="30000"/>
              <a:t>n - 1</a:t>
            </a:r>
            <a:r>
              <a:rPr lang="en-GB"/>
              <a:t> - 1 (n is bit)</a:t>
            </a:r>
          </a:p>
          <a:p>
            <a:pPr marL="0" indent="0">
              <a:buNone/>
            </a:pPr>
            <a:r>
              <a:rPr lang="en-GB" dirty="0"/>
              <a:t>8 bit can store=-128 to 127 </a:t>
            </a:r>
          </a:p>
          <a:p>
            <a:pPr marL="0" indent="0">
              <a:buNone/>
            </a:pPr>
            <a:r>
              <a:rPr lang="en-GB" dirty="0"/>
              <a:t>16 bit can store=-32768 to 32767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9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186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NUMPY COMPLETE TUTORIAL MACHINE LEARNING PREREQUISITE</vt:lpstr>
      <vt:lpstr>Exceptions of numpy Array</vt:lpstr>
      <vt:lpstr>Exceptions of numpy Array</vt:lpstr>
      <vt:lpstr>Exceptions of numpy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63</cp:revision>
  <dcterms:created xsi:type="dcterms:W3CDTF">2019-11-10T09:53:12Z</dcterms:created>
  <dcterms:modified xsi:type="dcterms:W3CDTF">2020-02-22T05:55:12Z</dcterms:modified>
</cp:coreProperties>
</file>