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436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21.12.19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21.12.19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21.12.19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21.12.19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21.12.19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21.12.19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21.12.19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21.12.19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NEO4J CYPHER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de-DE" dirty="0"/>
              <a:t>Merge clause </a:t>
            </a:r>
          </a:p>
          <a:p>
            <a:r>
              <a:rPr lang="de-DE" dirty="0"/>
              <a:t>Merge Relationship</a:t>
            </a:r>
          </a:p>
          <a:p>
            <a:r>
              <a:rPr lang="de-DE" dirty="0"/>
              <a:t>Tutorial 53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21.12.19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46D2F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rPr>
              <a:t>Definition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179DB-EF45-A94E-8551-C16AEE3D5BB8}"/>
              </a:ext>
            </a:extLst>
          </p:cNvPr>
          <p:cNvSpPr/>
          <p:nvPr/>
        </p:nvSpPr>
        <p:spPr>
          <a:xfrm>
            <a:off x="1524000" y="2777924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i="1" dirty="0"/>
              <a:t>The </a:t>
            </a:r>
            <a:r>
              <a:rPr lang="de-DE" dirty="0"/>
              <a:t>MERGE </a:t>
            </a:r>
            <a:r>
              <a:rPr lang="de-DE" i="1" dirty="0"/>
              <a:t>clause </a:t>
            </a:r>
            <a:r>
              <a:rPr lang="de-DE" i="1" dirty="0" err="1"/>
              <a:t>ensures</a:t>
            </a:r>
            <a:r>
              <a:rPr lang="de-DE" i="1" dirty="0"/>
              <a:t> </a:t>
            </a:r>
            <a:r>
              <a:rPr lang="de-DE" i="1" dirty="0" err="1"/>
              <a:t>that</a:t>
            </a:r>
            <a:r>
              <a:rPr lang="de-DE" i="1" dirty="0"/>
              <a:t> a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 in the graph. </a:t>
            </a:r>
            <a:r>
              <a:rPr lang="de-DE" i="1" dirty="0" err="1"/>
              <a:t>Either</a:t>
            </a:r>
            <a:r>
              <a:rPr lang="de-DE" i="1" dirty="0"/>
              <a:t> the </a:t>
            </a:r>
            <a:r>
              <a:rPr lang="de-DE" i="1" dirty="0" err="1"/>
              <a:t>pattern</a:t>
            </a:r>
            <a:r>
              <a:rPr lang="de-DE" i="1" dirty="0"/>
              <a:t> </a:t>
            </a:r>
            <a:r>
              <a:rPr lang="de-DE" i="1" dirty="0" err="1"/>
              <a:t>already</a:t>
            </a:r>
            <a:r>
              <a:rPr lang="de-DE" i="1" dirty="0"/>
              <a:t> </a:t>
            </a:r>
            <a:r>
              <a:rPr lang="de-DE" i="1" dirty="0" err="1"/>
              <a:t>exists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needs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created</a:t>
            </a:r>
            <a:r>
              <a:rPr lang="de-DE" i="1" dirty="0"/>
              <a:t>. </a:t>
            </a:r>
          </a:p>
          <a:p>
            <a:endParaRPr lang="de-DE" i="1" dirty="0"/>
          </a:p>
          <a:p>
            <a:r>
              <a:rPr lang="de-DE" dirty="0"/>
              <a:t>MERGE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nodes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binds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like a </a:t>
            </a:r>
            <a:r>
              <a:rPr lang="de-DE" dirty="0" err="1"/>
              <a:t>combination</a:t>
            </a:r>
            <a:r>
              <a:rPr lang="de-DE" dirty="0"/>
              <a:t> of MATCH </a:t>
            </a:r>
            <a:r>
              <a:rPr lang="de-DE" dirty="0" err="1"/>
              <a:t>and</a:t>
            </a:r>
            <a:r>
              <a:rPr lang="de-DE" dirty="0"/>
              <a:t> CREATE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matched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  <a:p>
            <a:r>
              <a:rPr lang="de-DE" dirty="0"/>
              <a:t>For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the </a:t>
            </a:r>
            <a:r>
              <a:rPr lang="de-DE" dirty="0" err="1"/>
              <a:t>graph</a:t>
            </a:r>
            <a:r>
              <a:rPr lang="de-DE" dirty="0"/>
              <a:t> must </a:t>
            </a:r>
            <a:r>
              <a:rPr lang="de-DE" dirty="0" err="1"/>
              <a:t>contain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for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a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the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with</a:t>
            </a:r>
            <a:r>
              <a:rPr lang="de-DE" dirty="0">
                <a:highlight>
                  <a:srgbClr val="FFFF00"/>
                </a:highlight>
              </a:rPr>
              <a:t> Relationship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From</a:t>
            </a:r>
            <a:r>
              <a:rPr lang="de-DE" u="sng" dirty="0"/>
              <a:t> neo4j </a:t>
            </a:r>
            <a:r>
              <a:rPr lang="de-DE" u="sng" dirty="0" err="1"/>
              <a:t>we</a:t>
            </a:r>
            <a:r>
              <a:rPr lang="de-DE" u="sng" dirty="0"/>
              <a:t> </a:t>
            </a:r>
            <a:r>
              <a:rPr lang="de-DE" u="sng" dirty="0" err="1"/>
              <a:t>ui</a:t>
            </a:r>
            <a:endParaRPr lang="de-DE" u="sng" dirty="0"/>
          </a:p>
          <a:p>
            <a:r>
              <a:rPr lang="de-DE" u="sng" dirty="0"/>
              <a:t>MATCH (</a:t>
            </a:r>
            <a:r>
              <a:rPr lang="de-DE" u="sng" dirty="0" err="1"/>
              <a:t>A:player</a:t>
            </a:r>
            <a:r>
              <a:rPr lang="de-DE" u="sng" dirty="0"/>
              <a:t>{NAME:"MESSI"}),(</a:t>
            </a:r>
            <a:r>
              <a:rPr lang="de-DE" u="sng" dirty="0" err="1"/>
              <a:t>B:Country</a:t>
            </a:r>
            <a:r>
              <a:rPr lang="de-DE" u="sng" dirty="0"/>
              <a:t>{NAME:"ARGETINA"})</a:t>
            </a:r>
          </a:p>
          <a:p>
            <a:r>
              <a:rPr lang="de-DE" u="sng" dirty="0"/>
              <a:t>MERGE (A)-[C:PLAYED_FOR]-(B)</a:t>
            </a:r>
          </a:p>
          <a:p>
            <a:r>
              <a:rPr lang="de-DE" u="sng" dirty="0"/>
              <a:t>RETURN </a:t>
            </a:r>
            <a:r>
              <a:rPr lang="de-DE" u="sng" dirty="0" err="1"/>
              <a:t>A,type</a:t>
            </a:r>
            <a:r>
              <a:rPr lang="de-DE" u="sng" dirty="0"/>
              <a:t>(C)</a:t>
            </a:r>
          </a:p>
          <a:p>
            <a:endParaRPr lang="de-DE" u="sng" dirty="0"/>
          </a:p>
          <a:p>
            <a:r>
              <a:rPr lang="de-DE" u="sng" dirty="0"/>
              <a:t>IF NO MATCH FOUND FOR THE GIVEN NODES , NO RELATIONSHIP WILL BE CREATED.</a:t>
            </a:r>
          </a:p>
          <a:p>
            <a:r>
              <a:rPr lang="de-DE" u="sng" dirty="0" err="1"/>
              <a:t>If</a:t>
            </a:r>
            <a:r>
              <a:rPr lang="de-DE" u="sng" dirty="0"/>
              <a:t> </a:t>
            </a:r>
            <a:r>
              <a:rPr lang="de-DE" u="sng" dirty="0" err="1"/>
              <a:t>match</a:t>
            </a:r>
            <a:r>
              <a:rPr lang="de-DE" u="sng" dirty="0"/>
              <a:t> </a:t>
            </a:r>
            <a:r>
              <a:rPr lang="de-DE" u="sng" dirty="0" err="1"/>
              <a:t>found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given</a:t>
            </a:r>
            <a:r>
              <a:rPr lang="de-DE" u="sng" dirty="0"/>
              <a:t> </a:t>
            </a:r>
            <a:r>
              <a:rPr lang="de-DE" u="sng" dirty="0" err="1"/>
              <a:t>nodes</a:t>
            </a:r>
            <a:r>
              <a:rPr lang="de-DE" u="sng" dirty="0"/>
              <a:t> , </a:t>
            </a:r>
            <a:r>
              <a:rPr lang="de-DE" u="sng" dirty="0" err="1"/>
              <a:t>mention</a:t>
            </a:r>
            <a:r>
              <a:rPr lang="de-DE" u="sng" dirty="0"/>
              <a:t> </a:t>
            </a:r>
            <a:r>
              <a:rPr lang="de-DE" u="sng" dirty="0" err="1"/>
              <a:t>relationship</a:t>
            </a:r>
            <a:r>
              <a:rPr lang="de-DE" u="sng" dirty="0"/>
              <a:t> will </a:t>
            </a:r>
            <a:r>
              <a:rPr lang="de-DE" u="sng" dirty="0" err="1"/>
              <a:t>be</a:t>
            </a:r>
            <a:r>
              <a:rPr lang="de-DE" u="sng" dirty="0"/>
              <a:t> </a:t>
            </a:r>
            <a:r>
              <a:rPr lang="de-DE" u="sng" dirty="0" err="1"/>
              <a:t>created</a:t>
            </a:r>
            <a:r>
              <a:rPr lang="de-DE" u="sng" dirty="0"/>
              <a:t>.</a:t>
            </a:r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8273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Merge Clause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dirty="0">
                <a:highlight>
                  <a:srgbClr val="FFFF00"/>
                </a:highlight>
              </a:rPr>
              <a:t>Merge </a:t>
            </a:r>
            <a:r>
              <a:rPr lang="de-DE" dirty="0" err="1">
                <a:highlight>
                  <a:srgbClr val="FFFF00"/>
                </a:highlight>
              </a:rPr>
              <a:t>with</a:t>
            </a:r>
            <a:r>
              <a:rPr lang="de-DE" dirty="0">
                <a:highlight>
                  <a:srgbClr val="FFFF00"/>
                </a:highlight>
              </a:rPr>
              <a:t> Relationship</a:t>
            </a:r>
            <a:endParaRPr lang="en-US" sz="2000" kern="1200" dirty="0">
              <a:solidFill>
                <a:srgbClr val="F46D2F"/>
              </a:solidFill>
              <a:highlight>
                <a:srgbClr val="FFFF00"/>
              </a:highlight>
              <a:latin typeface="+mn-l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12/21/19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3FC0C-598F-504E-A3CA-3C3676CDCA17}"/>
              </a:ext>
            </a:extLst>
          </p:cNvPr>
          <p:cNvSpPr txBox="1"/>
          <p:nvPr/>
        </p:nvSpPr>
        <p:spPr>
          <a:xfrm>
            <a:off x="841129" y="2448849"/>
            <a:ext cx="1097573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/>
              <a:t>From</a:t>
            </a:r>
            <a:r>
              <a:rPr lang="de-DE" u="sng" dirty="0"/>
              <a:t> </a:t>
            </a:r>
            <a:r>
              <a:rPr lang="de-DE" u="sng" dirty="0" err="1"/>
              <a:t>python</a:t>
            </a:r>
            <a:r>
              <a:rPr lang="de-DE" u="sng" dirty="0"/>
              <a:t> die</a:t>
            </a:r>
          </a:p>
          <a:p>
            <a:r>
              <a:rPr lang="de-DE" dirty="0" err="1"/>
              <a:t>from</a:t>
            </a:r>
            <a:r>
              <a:rPr lang="de-DE" dirty="0"/>
              <a:t> neo4j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GraphDatabase</a:t>
            </a:r>
            <a:endParaRPr lang="de-DE" dirty="0"/>
          </a:p>
          <a:p>
            <a:r>
              <a:rPr lang="de-DE" dirty="0" err="1"/>
              <a:t>driver</a:t>
            </a:r>
            <a:r>
              <a:rPr lang="de-DE" dirty="0"/>
              <a:t>=</a:t>
            </a:r>
            <a:r>
              <a:rPr lang="de-DE" dirty="0" err="1"/>
              <a:t>GraphDatabase.driver</a:t>
            </a:r>
            <a:r>
              <a:rPr lang="de-DE" dirty="0"/>
              <a:t>(</a:t>
            </a:r>
            <a:r>
              <a:rPr lang="de-DE" dirty="0" err="1"/>
              <a:t>uri</a:t>
            </a:r>
            <a:r>
              <a:rPr lang="de-DE" dirty="0"/>
              <a:t>=</a:t>
            </a:r>
            <a:r>
              <a:rPr lang="de-DE" i="1" dirty="0"/>
              <a:t>"</a:t>
            </a:r>
            <a:r>
              <a:rPr lang="de-DE" i="1" dirty="0" err="1"/>
              <a:t>bolt</a:t>
            </a:r>
            <a:r>
              <a:rPr lang="de-DE" i="1" dirty="0"/>
              <a:t>://</a:t>
            </a:r>
            <a:r>
              <a:rPr lang="de-DE" i="1" u="sng" dirty="0"/>
              <a:t>localhost</a:t>
            </a:r>
            <a:r>
              <a:rPr lang="de-DE" i="1" dirty="0"/>
              <a:t>:7687"</a:t>
            </a:r>
            <a:r>
              <a:rPr lang="de-DE" dirty="0"/>
              <a:t>,auth=(</a:t>
            </a:r>
            <a:r>
              <a:rPr lang="de-DE" i="1" dirty="0"/>
              <a:t>"neo4j"</a:t>
            </a:r>
            <a:r>
              <a:rPr lang="de-DE" dirty="0"/>
              <a:t>,</a:t>
            </a:r>
            <a:r>
              <a:rPr lang="de-DE" i="1" dirty="0"/>
              <a:t>"</a:t>
            </a:r>
            <a:r>
              <a:rPr lang="de-DE" i="1" u="sng" dirty="0"/>
              <a:t>Rambo</a:t>
            </a:r>
            <a:r>
              <a:rPr lang="de-DE" i="1" dirty="0"/>
              <a:t>@1234"</a:t>
            </a:r>
            <a:r>
              <a:rPr lang="de-DE" dirty="0"/>
              <a:t>))</a:t>
            </a:r>
          </a:p>
          <a:p>
            <a:r>
              <a:rPr lang="de-DE" dirty="0" err="1"/>
              <a:t>session</a:t>
            </a:r>
            <a:r>
              <a:rPr lang="de-DE" dirty="0"/>
              <a:t>=</a:t>
            </a:r>
            <a:r>
              <a:rPr lang="de-DE" dirty="0" err="1"/>
              <a:t>driver.session</a:t>
            </a:r>
            <a:r>
              <a:rPr lang="de-DE" dirty="0"/>
              <a:t>() </a:t>
            </a:r>
          </a:p>
          <a:p>
            <a:r>
              <a:rPr lang="de-DE" dirty="0"/>
              <a:t>q1=</a:t>
            </a:r>
            <a:r>
              <a:rPr lang="de-DE" i="1" dirty="0"/>
              <a:t>'''</a:t>
            </a:r>
            <a:endParaRPr lang="de-DE" dirty="0"/>
          </a:p>
          <a:p>
            <a:r>
              <a:rPr lang="de-DE" i="1" dirty="0"/>
              <a:t>MATCH (</a:t>
            </a:r>
            <a:r>
              <a:rPr lang="de-DE" i="1" dirty="0" err="1"/>
              <a:t>A:player</a:t>
            </a:r>
            <a:r>
              <a:rPr lang="de-DE" i="1" dirty="0"/>
              <a:t>{NAME:"MESSI"}),(</a:t>
            </a:r>
            <a:r>
              <a:rPr lang="de-DE" i="1" dirty="0" err="1"/>
              <a:t>B:Country</a:t>
            </a:r>
            <a:r>
              <a:rPr lang="de-DE" i="1" dirty="0"/>
              <a:t>{NAME:"ARGENTINA"})</a:t>
            </a:r>
            <a:endParaRPr lang="de-DE" dirty="0"/>
          </a:p>
          <a:p>
            <a:r>
              <a:rPr lang="de-DE" i="1" dirty="0"/>
              <a:t>MERGE (A)-[C:PLAYED_FOR]-(B)</a:t>
            </a:r>
            <a:endParaRPr lang="de-DE" dirty="0"/>
          </a:p>
          <a:p>
            <a:r>
              <a:rPr lang="de-DE" i="1" dirty="0"/>
              <a:t>RETURN </a:t>
            </a:r>
            <a:r>
              <a:rPr lang="de-DE" i="1" dirty="0" err="1"/>
              <a:t>A,type</a:t>
            </a:r>
            <a:r>
              <a:rPr lang="de-DE" i="1" dirty="0"/>
              <a:t>(C)</a:t>
            </a:r>
            <a:endParaRPr lang="de-DE" dirty="0"/>
          </a:p>
          <a:p>
            <a:r>
              <a:rPr lang="de-DE" i="1" dirty="0"/>
              <a:t>   '''</a:t>
            </a:r>
            <a:r>
              <a:rPr lang="de-DE" dirty="0"/>
              <a:t>           </a:t>
            </a:r>
          </a:p>
          <a:p>
            <a:r>
              <a:rPr lang="de-DE" dirty="0"/>
              <a:t>x=</a:t>
            </a:r>
            <a:r>
              <a:rPr lang="de-DE" dirty="0" err="1"/>
              <a:t>session.run</a:t>
            </a:r>
            <a:r>
              <a:rPr lang="de-DE" dirty="0"/>
              <a:t>(q1)</a:t>
            </a:r>
          </a:p>
          <a:p>
            <a:r>
              <a:rPr lang="de-DE" dirty="0" err="1"/>
              <a:t>print</a:t>
            </a:r>
            <a:r>
              <a:rPr lang="de-DE" dirty="0"/>
              <a:t>(</a:t>
            </a:r>
            <a:r>
              <a:rPr lang="de-DE" dirty="0" err="1"/>
              <a:t>list</a:t>
            </a:r>
            <a:r>
              <a:rPr lang="de-DE" dirty="0"/>
              <a:t>(x))</a:t>
            </a:r>
          </a:p>
          <a:p>
            <a:endParaRPr lang="de-DE" dirty="0"/>
          </a:p>
          <a:p>
            <a:r>
              <a:rPr lang="de-DE" u="sng" dirty="0"/>
              <a:t>IF NO MATCH FOUND FOR THE GIVEN NODES , NO RELATIONSHIP WILL BE CREATED.</a:t>
            </a:r>
          </a:p>
          <a:p>
            <a:r>
              <a:rPr lang="de-DE" u="sng" dirty="0" err="1"/>
              <a:t>If</a:t>
            </a:r>
            <a:r>
              <a:rPr lang="de-DE" u="sng" dirty="0"/>
              <a:t> </a:t>
            </a:r>
            <a:r>
              <a:rPr lang="de-DE" u="sng" dirty="0" err="1"/>
              <a:t>match</a:t>
            </a:r>
            <a:r>
              <a:rPr lang="de-DE" u="sng" dirty="0"/>
              <a:t> </a:t>
            </a:r>
            <a:r>
              <a:rPr lang="de-DE" u="sng" dirty="0" err="1"/>
              <a:t>found</a:t>
            </a:r>
            <a:r>
              <a:rPr lang="de-DE" u="sng" dirty="0"/>
              <a:t> </a:t>
            </a:r>
            <a:r>
              <a:rPr lang="de-DE" u="sng" dirty="0" err="1"/>
              <a:t>for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given</a:t>
            </a:r>
            <a:r>
              <a:rPr lang="de-DE" u="sng" dirty="0"/>
              <a:t> </a:t>
            </a:r>
            <a:r>
              <a:rPr lang="de-DE" u="sng" dirty="0" err="1"/>
              <a:t>nodes</a:t>
            </a:r>
            <a:r>
              <a:rPr lang="de-DE" u="sng" dirty="0"/>
              <a:t> , </a:t>
            </a:r>
            <a:r>
              <a:rPr lang="de-DE" u="sng" dirty="0" err="1"/>
              <a:t>mention</a:t>
            </a:r>
            <a:r>
              <a:rPr lang="de-DE" u="sng" dirty="0"/>
              <a:t> </a:t>
            </a:r>
            <a:r>
              <a:rPr lang="de-DE" u="sng" dirty="0" err="1"/>
              <a:t>relationship</a:t>
            </a:r>
            <a:r>
              <a:rPr lang="de-DE" u="sng" dirty="0"/>
              <a:t> will </a:t>
            </a:r>
            <a:r>
              <a:rPr lang="de-DE" u="sng" dirty="0" err="1"/>
              <a:t>be</a:t>
            </a:r>
            <a:r>
              <a:rPr lang="de-DE" u="sng" dirty="0"/>
              <a:t> </a:t>
            </a:r>
            <a:r>
              <a:rPr lang="de-DE" u="sng" dirty="0" err="1"/>
              <a:t>created</a:t>
            </a:r>
            <a:r>
              <a:rPr lang="de-DE" u="sng"/>
              <a:t>.</a:t>
            </a:r>
          </a:p>
          <a:p>
            <a:endParaRPr lang="de-DE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  <a:p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76995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10337</TotalTime>
  <Words>341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NEO4J CYPHER TUTORIAL WITH PYTHON</vt:lpstr>
      <vt:lpstr>Merge Clause</vt:lpstr>
      <vt:lpstr>Merge Clause</vt:lpstr>
      <vt:lpstr>Merge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CYPHER TUTORIAL WITH PYTHON</dc:title>
  <dc:creator>RONI DAS</dc:creator>
  <cp:lastModifiedBy>RONI DAS</cp:lastModifiedBy>
  <cp:revision>32</cp:revision>
  <dcterms:created xsi:type="dcterms:W3CDTF">2019-12-01T20:11:19Z</dcterms:created>
  <dcterms:modified xsi:type="dcterms:W3CDTF">2019-12-20T23:54:22Z</dcterms:modified>
</cp:coreProperties>
</file>