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469"/>
  </p:normalViewPr>
  <p:slideViewPr>
    <p:cSldViewPr snapToGrid="0" snapToObjects="1">
      <p:cViewPr varScale="1">
        <p:scale>
          <a:sx n="109" d="100"/>
          <a:sy n="109" d="100"/>
        </p:scale>
        <p:origin x="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Delete </a:t>
            </a:r>
            <a:r>
              <a:rPr lang="de-DE" dirty="0" err="1"/>
              <a:t>with</a:t>
            </a:r>
            <a:r>
              <a:rPr lang="de-DE" dirty="0"/>
              <a:t> Limit</a:t>
            </a:r>
          </a:p>
          <a:p>
            <a:r>
              <a:rPr lang="de-DE" dirty="0"/>
              <a:t>Tutorial 61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Delete with Limit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1/14/20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324290" y="2557458"/>
            <a:ext cx="104726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Using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 neo4j web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ui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:</a:t>
            </a:r>
          </a:p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sz="1100" dirty="0">
                <a:highlight>
                  <a:srgbClr val="FFFF00"/>
                </a:highlight>
                <a:latin typeface="880b08+OpenSans"/>
              </a:rPr>
              <a:t>Create multiple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nodes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using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foreach</a:t>
            </a:r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sz="1100" dirty="0">
                <a:latin typeface="880b08+OpenSans"/>
              </a:rPr>
              <a:t>FOREACH (i in RANGE(1,10)|CREATE (N:SHIRTS))</a:t>
            </a:r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sz="1100" dirty="0">
                <a:latin typeface="880b08+OpenSans"/>
              </a:rPr>
              <a:t>FOREACH (i in RANGE(1,10)|CREATE (N:TSHIRTS))</a:t>
            </a:r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sz="1100" dirty="0">
                <a:latin typeface="880b08+OpenSans"/>
              </a:rPr>
              <a:t>FOREACH (i in RANGE(1,10)|CREATE (N:JEANS))</a:t>
            </a:r>
          </a:p>
          <a:p>
            <a:endParaRPr lang="de-DE" sz="1100" dirty="0">
              <a:latin typeface="880b08+OpenSans"/>
            </a:endParaRPr>
          </a:p>
          <a:p>
            <a:r>
              <a:rPr lang="de-DE" sz="1100" dirty="0">
                <a:highlight>
                  <a:srgbClr val="FFFF00"/>
                </a:highlight>
                <a:latin typeface="880b08+OpenSans"/>
              </a:rPr>
              <a:t>VERIFY THE CREATION</a:t>
            </a:r>
            <a:r>
              <a:rPr lang="de-DE" sz="1100" dirty="0">
                <a:latin typeface="880b08+OpenSans"/>
              </a:rPr>
              <a:t>:</a:t>
            </a:r>
          </a:p>
          <a:p>
            <a:r>
              <a:rPr lang="de-DE" sz="1100" dirty="0">
                <a:latin typeface="880b08+OpenSans"/>
              </a:rPr>
              <a:t>MATCH (N) RETURN COUNT(N)</a:t>
            </a:r>
          </a:p>
          <a:p>
            <a:endParaRPr lang="de-DE" sz="1100" dirty="0">
              <a:latin typeface="880b08+OpenSans"/>
            </a:endParaRPr>
          </a:p>
          <a:p>
            <a:r>
              <a:rPr lang="de-DE" sz="1100" dirty="0">
                <a:highlight>
                  <a:srgbClr val="FFFF00"/>
                </a:highlight>
                <a:latin typeface="880b08+OpenSans"/>
              </a:rPr>
              <a:t> OUTPUT</a:t>
            </a:r>
            <a:r>
              <a:rPr lang="de-DE" sz="1100" dirty="0">
                <a:latin typeface="880b08+OpenSans"/>
              </a:rPr>
              <a:t>:</a:t>
            </a:r>
          </a:p>
          <a:p>
            <a:r>
              <a:rPr lang="de-DE" sz="1100" dirty="0">
                <a:latin typeface="880b08+OpenSans"/>
              </a:rPr>
              <a:t>30</a:t>
            </a:r>
          </a:p>
          <a:p>
            <a:r>
              <a:rPr lang="de-DE" sz="1100" dirty="0">
                <a:highlight>
                  <a:srgbClr val="FFFF00"/>
                </a:highlight>
                <a:latin typeface="880b08+OpenSans"/>
              </a:rPr>
              <a:t>LIMIT THE DELETION FOR SHIRTS NODE , DELETE ONLY 2 SHIRTS NODE:</a:t>
            </a:r>
          </a:p>
          <a:p>
            <a:r>
              <a:rPr lang="de-DE" sz="1100" dirty="0">
                <a:latin typeface="880b08+OpenSans"/>
              </a:rPr>
              <a:t>MATCH (N:SHIRTS)</a:t>
            </a:r>
          </a:p>
          <a:p>
            <a:r>
              <a:rPr lang="de-DE" sz="1100" dirty="0">
                <a:latin typeface="880b08+OpenSans"/>
              </a:rPr>
              <a:t>WITH (N) LIMIT 2</a:t>
            </a:r>
          </a:p>
          <a:p>
            <a:r>
              <a:rPr lang="de-DE" sz="1100" dirty="0">
                <a:latin typeface="880b08+OpenSans"/>
              </a:rPr>
              <a:t>DELETE (N)</a:t>
            </a:r>
          </a:p>
          <a:p>
            <a:endParaRPr lang="de-DE" sz="1100" dirty="0">
              <a:latin typeface="880b08+OpenSans"/>
            </a:endParaRPr>
          </a:p>
          <a:p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Verify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the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sz="1100" dirty="0" err="1">
                <a:highlight>
                  <a:srgbClr val="FFFF00"/>
                </a:highlight>
                <a:latin typeface="880b08+OpenSans"/>
              </a:rPr>
              <a:t>deletion</a:t>
            </a:r>
            <a:r>
              <a:rPr lang="de-DE" sz="1100" dirty="0">
                <a:highlight>
                  <a:srgbClr val="FFFF00"/>
                </a:highlight>
                <a:latin typeface="880b08+OpenSans"/>
              </a:rPr>
              <a:t>:</a:t>
            </a:r>
          </a:p>
          <a:p>
            <a:endParaRPr lang="de-DE" sz="1100" dirty="0">
              <a:latin typeface="880b08+OpenSans"/>
            </a:endParaRPr>
          </a:p>
          <a:p>
            <a:r>
              <a:rPr lang="de-DE" sz="1100" dirty="0">
                <a:latin typeface="880b08+OpenSans"/>
              </a:rPr>
              <a:t>MATCH (N:SHIRTS) RETURN COUNT(N)</a:t>
            </a:r>
          </a:p>
          <a:p>
            <a:endParaRPr lang="de-DE" sz="1100" dirty="0">
              <a:latin typeface="880b08+OpenSans"/>
            </a:endParaRPr>
          </a:p>
          <a:p>
            <a:r>
              <a:rPr lang="de-DE" sz="1100" dirty="0">
                <a:highlight>
                  <a:srgbClr val="FFFF00"/>
                </a:highlight>
                <a:latin typeface="880b08+OpenSans"/>
              </a:rPr>
              <a:t> OUTPUT</a:t>
            </a:r>
            <a:r>
              <a:rPr lang="de-DE" sz="1100" dirty="0">
                <a:latin typeface="880b08+OpenSans"/>
              </a:rPr>
              <a:t>:</a:t>
            </a:r>
          </a:p>
          <a:p>
            <a:r>
              <a:rPr lang="de-DE" sz="1100" dirty="0">
                <a:latin typeface="880b08+OpenSans"/>
              </a:rPr>
              <a:t>8</a:t>
            </a:r>
          </a:p>
          <a:p>
            <a:endParaRPr lang="de-DE" sz="1100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Delete with Limit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1/14/20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1211284" y="2885704"/>
            <a:ext cx="7428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  <a:latin typeface="880b08+OpenSans"/>
              </a:rPr>
              <a:t>Using</a:t>
            </a:r>
            <a:r>
              <a:rPr lang="de-DE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dirty="0" err="1">
                <a:highlight>
                  <a:srgbClr val="FFFF00"/>
                </a:highlight>
                <a:latin typeface="880b08+OpenSans"/>
              </a:rPr>
              <a:t>python</a:t>
            </a:r>
            <a:r>
              <a:rPr lang="de-DE" dirty="0">
                <a:highlight>
                  <a:srgbClr val="FFFF00"/>
                </a:highlight>
                <a:latin typeface="880b08+OpenSans"/>
              </a:rPr>
              <a:t> </a:t>
            </a:r>
            <a:r>
              <a:rPr lang="de-DE" dirty="0" err="1">
                <a:highlight>
                  <a:srgbClr val="FFFF00"/>
                </a:highlight>
                <a:latin typeface="880b08+OpenSans"/>
              </a:rPr>
              <a:t>ide</a:t>
            </a:r>
            <a:r>
              <a:rPr lang="de-DE" dirty="0">
                <a:highlight>
                  <a:srgbClr val="FFFF00"/>
                </a:highlight>
                <a:latin typeface="880b08+OpenSans"/>
              </a:rPr>
              <a:t>:</a:t>
            </a:r>
          </a:p>
          <a:p>
            <a:br>
              <a:rPr lang="de-DE" dirty="0"/>
            </a:b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neo4j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GraphDatabase</a:t>
            </a:r>
            <a:endParaRPr lang="de-DE" sz="1200" dirty="0"/>
          </a:p>
          <a:p>
            <a:r>
              <a:rPr lang="de-DE" sz="1200" dirty="0" err="1"/>
              <a:t>driver</a:t>
            </a:r>
            <a:r>
              <a:rPr lang="de-DE" sz="1200" dirty="0"/>
              <a:t>=</a:t>
            </a:r>
            <a:r>
              <a:rPr lang="de-DE" sz="1200" dirty="0" err="1"/>
              <a:t>GraphDatabase.driver</a:t>
            </a:r>
            <a:r>
              <a:rPr lang="de-DE" sz="1200" dirty="0"/>
              <a:t>(</a:t>
            </a:r>
            <a:r>
              <a:rPr lang="de-DE" sz="1200" dirty="0" err="1"/>
              <a:t>uri</a:t>
            </a:r>
            <a:r>
              <a:rPr lang="de-DE" sz="1200" dirty="0"/>
              <a:t>=(</a:t>
            </a:r>
            <a:r>
              <a:rPr lang="de-DE" sz="1200" i="1" dirty="0"/>
              <a:t>"</a:t>
            </a:r>
            <a:r>
              <a:rPr lang="de-DE" sz="1200" i="1" dirty="0" err="1"/>
              <a:t>bolt</a:t>
            </a:r>
            <a:r>
              <a:rPr lang="de-DE" sz="1200" i="1" dirty="0"/>
              <a:t>://</a:t>
            </a:r>
            <a:r>
              <a:rPr lang="de-DE" sz="1200" i="1" u="sng" dirty="0"/>
              <a:t>localhost</a:t>
            </a:r>
            <a:r>
              <a:rPr lang="de-DE" sz="1200" i="1" dirty="0"/>
              <a:t>:7687"</a:t>
            </a:r>
            <a:r>
              <a:rPr lang="de-DE" sz="1200" dirty="0"/>
              <a:t>),</a:t>
            </a:r>
            <a:r>
              <a:rPr lang="de-DE" sz="1200" dirty="0" err="1"/>
              <a:t>auth</a:t>
            </a:r>
            <a:r>
              <a:rPr lang="de-DE" sz="1200" dirty="0"/>
              <a:t>=(</a:t>
            </a:r>
            <a:r>
              <a:rPr lang="de-DE" sz="1200" i="1" dirty="0"/>
              <a:t>"neo4j"</a:t>
            </a:r>
            <a:r>
              <a:rPr lang="de-DE" sz="1200" dirty="0"/>
              <a:t>,</a:t>
            </a:r>
            <a:r>
              <a:rPr lang="de-DE" sz="1200" i="1" dirty="0"/>
              <a:t>"</a:t>
            </a:r>
            <a:r>
              <a:rPr lang="de-DE" sz="1200" i="1" u="sng" dirty="0"/>
              <a:t>Rambo</a:t>
            </a:r>
            <a:r>
              <a:rPr lang="de-DE" sz="1200" i="1" dirty="0"/>
              <a:t>@1234"</a:t>
            </a:r>
            <a:r>
              <a:rPr lang="de-DE" sz="1200" dirty="0"/>
              <a:t>))</a:t>
            </a:r>
          </a:p>
          <a:p>
            <a:r>
              <a:rPr lang="de-DE" sz="1200" dirty="0" err="1"/>
              <a:t>session</a:t>
            </a:r>
            <a:r>
              <a:rPr lang="de-DE" sz="1200" dirty="0"/>
              <a:t>=</a:t>
            </a:r>
            <a:r>
              <a:rPr lang="de-DE" sz="1200" dirty="0" err="1"/>
              <a:t>driver.session</a:t>
            </a:r>
            <a:r>
              <a:rPr lang="de-DE" sz="1200" dirty="0"/>
              <a:t>()</a:t>
            </a:r>
          </a:p>
          <a:p>
            <a:r>
              <a:rPr lang="de-DE" sz="1200" dirty="0"/>
              <a:t>q1=</a:t>
            </a:r>
            <a:r>
              <a:rPr lang="de-DE" sz="1200" i="1" dirty="0"/>
              <a:t>"""</a:t>
            </a:r>
            <a:endParaRPr lang="de-DE" sz="1200" dirty="0"/>
          </a:p>
          <a:p>
            <a:r>
              <a:rPr lang="de-DE" sz="1200" i="1" dirty="0" err="1"/>
              <a:t>match</a:t>
            </a:r>
            <a:r>
              <a:rPr lang="de-DE" sz="1200" i="1" dirty="0"/>
              <a:t> (</a:t>
            </a:r>
            <a:r>
              <a:rPr lang="de-DE" sz="1200" i="1" dirty="0" err="1"/>
              <a:t>n:JEANS</a:t>
            </a:r>
            <a:r>
              <a:rPr lang="de-DE" sz="1200" i="1" dirty="0"/>
              <a:t>)</a:t>
            </a:r>
            <a:endParaRPr lang="de-DE" sz="1200" dirty="0"/>
          </a:p>
          <a:p>
            <a:r>
              <a:rPr lang="de-DE" sz="1200" i="1" dirty="0" err="1"/>
              <a:t>with</a:t>
            </a:r>
            <a:r>
              <a:rPr lang="de-DE" sz="1200" i="1" dirty="0"/>
              <a:t> (</a:t>
            </a:r>
            <a:r>
              <a:rPr lang="de-DE" sz="1200" i="1" dirty="0" err="1"/>
              <a:t>n</a:t>
            </a:r>
            <a:r>
              <a:rPr lang="de-DE" sz="1200" i="1" dirty="0"/>
              <a:t>) </a:t>
            </a:r>
            <a:r>
              <a:rPr lang="de-DE" sz="1200" i="1" dirty="0" err="1"/>
              <a:t>limit</a:t>
            </a:r>
            <a:r>
              <a:rPr lang="de-DE" sz="1200" i="1" dirty="0"/>
              <a:t> 2</a:t>
            </a:r>
            <a:endParaRPr lang="de-DE" sz="1200" dirty="0"/>
          </a:p>
          <a:p>
            <a:r>
              <a:rPr lang="de-DE" sz="1200" i="1" dirty="0" err="1"/>
              <a:t>delete</a:t>
            </a:r>
            <a:r>
              <a:rPr lang="de-DE" sz="1200" i="1" dirty="0"/>
              <a:t> (</a:t>
            </a:r>
            <a:r>
              <a:rPr lang="de-DE" sz="1200" i="1" dirty="0" err="1"/>
              <a:t>n</a:t>
            </a:r>
            <a:r>
              <a:rPr lang="de-DE" sz="1200" i="1" dirty="0"/>
              <a:t>)</a:t>
            </a:r>
            <a:endParaRPr lang="de-DE" sz="1200" dirty="0"/>
          </a:p>
          <a:p>
            <a:r>
              <a:rPr lang="de-DE" sz="1200" i="1" dirty="0"/>
              <a:t>"""</a:t>
            </a:r>
            <a:endParaRPr lang="de-DE" sz="1200" dirty="0"/>
          </a:p>
          <a:p>
            <a:r>
              <a:rPr lang="de-DE" sz="1200" dirty="0"/>
              <a:t>q2=</a:t>
            </a:r>
            <a:r>
              <a:rPr lang="de-DE" sz="1200" i="1" dirty="0"/>
              <a:t>"""</a:t>
            </a:r>
            <a:endParaRPr lang="de-DE" sz="1200" dirty="0"/>
          </a:p>
          <a:p>
            <a:r>
              <a:rPr lang="de-DE" sz="1200" i="1" dirty="0" err="1"/>
              <a:t>match</a:t>
            </a:r>
            <a:r>
              <a:rPr lang="de-DE" sz="1200" i="1" dirty="0"/>
              <a:t> (</a:t>
            </a:r>
            <a:r>
              <a:rPr lang="de-DE" sz="1200" i="1" dirty="0" err="1"/>
              <a:t>n:JEANS</a:t>
            </a:r>
            <a:r>
              <a:rPr lang="de-DE" sz="1200" i="1" dirty="0"/>
              <a:t>)</a:t>
            </a:r>
            <a:endParaRPr lang="de-DE" sz="1200" dirty="0"/>
          </a:p>
          <a:p>
            <a:r>
              <a:rPr lang="de-DE" sz="1200" i="1" dirty="0" err="1"/>
              <a:t>return</a:t>
            </a:r>
            <a:r>
              <a:rPr lang="de-DE" sz="1200" i="1" dirty="0"/>
              <a:t> </a:t>
            </a:r>
            <a:r>
              <a:rPr lang="de-DE" sz="1200" i="1" dirty="0" err="1"/>
              <a:t>count</a:t>
            </a:r>
            <a:r>
              <a:rPr lang="de-DE" sz="1200" i="1" dirty="0"/>
              <a:t>(</a:t>
            </a:r>
            <a:r>
              <a:rPr lang="de-DE" sz="1200" i="1" dirty="0" err="1"/>
              <a:t>n</a:t>
            </a:r>
            <a:r>
              <a:rPr lang="de-DE" sz="1200" i="1" dirty="0"/>
              <a:t>)</a:t>
            </a:r>
            <a:endParaRPr lang="de-DE" sz="1200" dirty="0"/>
          </a:p>
          <a:p>
            <a:r>
              <a:rPr lang="de-DE" sz="1200" i="1" dirty="0"/>
              <a:t>"""</a:t>
            </a:r>
            <a:endParaRPr lang="de-DE" sz="1200" dirty="0"/>
          </a:p>
          <a:p>
            <a:r>
              <a:rPr lang="de-DE" sz="1200" dirty="0" err="1"/>
              <a:t>session.run</a:t>
            </a:r>
            <a:r>
              <a:rPr lang="de-DE" sz="1200" dirty="0"/>
              <a:t>(q1)</a:t>
            </a:r>
          </a:p>
          <a:p>
            <a:r>
              <a:rPr lang="de-DE" sz="1200" dirty="0" err="1"/>
              <a:t>result</a:t>
            </a:r>
            <a:r>
              <a:rPr lang="de-DE" sz="1200" dirty="0"/>
              <a:t>=</a:t>
            </a:r>
            <a:r>
              <a:rPr lang="de-DE" sz="1200" dirty="0" err="1"/>
              <a:t>session.run</a:t>
            </a:r>
            <a:r>
              <a:rPr lang="de-DE" sz="1200" dirty="0"/>
              <a:t>(q2)</a:t>
            </a:r>
          </a:p>
          <a:p>
            <a:r>
              <a:rPr lang="de-DE" sz="1200" dirty="0" err="1"/>
              <a:t>print</a:t>
            </a:r>
            <a:r>
              <a:rPr lang="de-DE" sz="1200" dirty="0"/>
              <a:t>(</a:t>
            </a:r>
            <a:r>
              <a:rPr lang="de-DE" sz="1200" dirty="0" err="1"/>
              <a:t>list</a:t>
            </a:r>
            <a:r>
              <a:rPr lang="de-DE" sz="1200" dirty="0"/>
              <a:t>(</a:t>
            </a:r>
            <a:r>
              <a:rPr lang="de-DE" sz="1200" dirty="0" err="1"/>
              <a:t>result</a:t>
            </a:r>
            <a:r>
              <a:rPr lang="de-DE" sz="1200" dirty="0"/>
              <a:t>))</a:t>
            </a:r>
          </a:p>
          <a:p>
            <a:endParaRPr lang="de-DE" dirty="0">
              <a:highlight>
                <a:srgbClr val="FFFF00"/>
              </a:highlight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05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12800</TotalTime>
  <Words>239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880b08+OpenSans</vt:lpstr>
      <vt:lpstr>Arial</vt:lpstr>
      <vt:lpstr>Calibri</vt:lpstr>
      <vt:lpstr>Calibri Light</vt:lpstr>
      <vt:lpstr>Office Theme</vt:lpstr>
      <vt:lpstr>NEO4J CYPHER TUTORIAL WITH PYTHON</vt:lpstr>
      <vt:lpstr>Delete with Limit</vt:lpstr>
      <vt:lpstr>Delete with Limit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56</cp:revision>
  <dcterms:created xsi:type="dcterms:W3CDTF">2019-12-01T20:11:19Z</dcterms:created>
  <dcterms:modified xsi:type="dcterms:W3CDTF">2020-01-14T15:21:30Z</dcterms:modified>
</cp:coreProperties>
</file>