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368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09.05.20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09.05.20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09.05.20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09.05.20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09.05.20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09.05.20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09.05.20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Create Numpy Array From Csv File</a:t>
            </a:r>
          </a:p>
          <a:p>
            <a:r>
              <a:rPr lang="de-DE" dirty="0"/>
              <a:t>Tutorial 10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09.05.20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 Csv file and generate numpy array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222C6-4BC1-B54B-9D75-A9074561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99" y="1068739"/>
            <a:ext cx="65278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DB4FB-5FC4-6F48-9665-CCBD0A241B5D}"/>
              </a:ext>
            </a:extLst>
          </p:cNvPr>
          <p:cNvSpPr txBox="1"/>
          <p:nvPr/>
        </p:nvSpPr>
        <p:spPr>
          <a:xfrm>
            <a:off x="4548250" y="957464"/>
            <a:ext cx="44834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import numpy as np</a:t>
            </a:r>
          </a:p>
          <a:p>
            <a:r>
              <a:rPr lang="en-GB"/>
              <a:t>from io import StringIO</a:t>
            </a:r>
          </a:p>
          <a:p>
            <a:r>
              <a:rPr lang="en-GB"/>
              <a:t>import io</a:t>
            </a:r>
          </a:p>
          <a:p>
            <a:r>
              <a:rPr lang="en-GB"/>
              <a:t>with io.open("numpy.txt")as f1:</a:t>
            </a:r>
          </a:p>
          <a:p>
            <a:r>
              <a:rPr lang="en-GB"/>
              <a:t>    data=f1.read()</a:t>
            </a:r>
          </a:p>
          <a:p>
            <a:r>
              <a:rPr lang="en-GB"/>
              <a:t>    f1.close()</a:t>
            </a:r>
          </a:p>
          <a:p>
            <a:r>
              <a:rPr lang="en-GB"/>
              <a:t>a=np.genfromtxt(StringIO(data),delimiter=",")</a:t>
            </a:r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E251-74D4-4D40-9281-A41D47D5710E}"/>
              </a:ext>
            </a:extLst>
          </p:cNvPr>
          <p:cNvSpPr txBox="1"/>
          <p:nvPr/>
        </p:nvSpPr>
        <p:spPr>
          <a:xfrm>
            <a:off x="5700156" y="4013860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</a:t>
            </a:r>
            <a:r>
              <a:rPr lang="en-DE"/>
              <a:t>elimiter as comma</a:t>
            </a:r>
          </a:p>
        </p:txBody>
      </p:sp>
    </p:spTree>
    <p:extLst>
      <p:ext uri="{BB962C8B-B14F-4D97-AF65-F5344CB8AC3E}">
        <p14:creationId xmlns:p14="http://schemas.microsoft.com/office/powerpoint/2010/main" val="399939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E251-74D4-4D40-9281-A41D47D5710E}"/>
              </a:ext>
            </a:extLst>
          </p:cNvPr>
          <p:cNvSpPr txBox="1"/>
          <p:nvPr/>
        </p:nvSpPr>
        <p:spPr>
          <a:xfrm>
            <a:off x="5700156" y="4013860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</a:t>
            </a:r>
            <a:r>
              <a:rPr lang="en-DE"/>
              <a:t>elimiter as pipe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0C876-8058-DF40-BCB6-386C2424B5EF}"/>
              </a:ext>
            </a:extLst>
          </p:cNvPr>
          <p:cNvSpPr txBox="1"/>
          <p:nvPr/>
        </p:nvSpPr>
        <p:spPr>
          <a:xfrm>
            <a:off x="5208354" y="2311850"/>
            <a:ext cx="45314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import numpy as np</a:t>
            </a:r>
          </a:p>
          <a:p>
            <a:r>
              <a:rPr lang="en-GB"/>
              <a:t>from io import StringIO</a:t>
            </a:r>
          </a:p>
          <a:p>
            <a:r>
              <a:rPr lang="en-GB"/>
              <a:t>import io</a:t>
            </a:r>
          </a:p>
          <a:p>
            <a:r>
              <a:rPr lang="en-GB"/>
              <a:t>with io.open("numpy.txt")as f1:</a:t>
            </a:r>
          </a:p>
          <a:p>
            <a:r>
              <a:rPr lang="en-GB"/>
              <a:t>    data=f1.read()</a:t>
            </a:r>
          </a:p>
          <a:p>
            <a:r>
              <a:rPr lang="en-GB"/>
              <a:t>    f1.close()</a:t>
            </a:r>
          </a:p>
          <a:p>
            <a:r>
              <a:rPr lang="en-GB"/>
              <a:t>a=np.genfromtxt(StringIO(data),delimiter="|")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9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140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NUMPY COMPLETE TUTORIAL MACHINE LEARNING PREREQUISITE</vt:lpstr>
      <vt:lpstr>Read Csv file and generate numpy array</vt:lpstr>
      <vt:lpstr>codes</vt:lpstr>
      <vt:lpstr>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10</cp:revision>
  <dcterms:created xsi:type="dcterms:W3CDTF">2020-03-03T14:34:57Z</dcterms:created>
  <dcterms:modified xsi:type="dcterms:W3CDTF">2020-05-09T07:28:28Z</dcterms:modified>
</cp:coreProperties>
</file>