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8" r:id="rId4"/>
    <p:sldId id="26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7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29.02.20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29.02.20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29.02.20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Array Indexing &amp; Slicing</a:t>
            </a:r>
          </a:p>
          <a:p>
            <a:r>
              <a:rPr lang="de-DE" dirty="0"/>
              <a:t>Tutorial 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29.02.20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indexing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507D60-338F-4445-8321-B30DCFA1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13" y="189333"/>
            <a:ext cx="7442234" cy="38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slicing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F136C-957E-5F41-97D2-B30F9F2C2DD6}"/>
              </a:ext>
            </a:extLst>
          </p:cNvPr>
          <p:cNvSpPr txBox="1"/>
          <p:nvPr/>
        </p:nvSpPr>
        <p:spPr>
          <a:xfrm>
            <a:off x="3657600" y="481133"/>
            <a:ext cx="7233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</a:t>
            </a:r>
            <a:r>
              <a:rPr lang="en-DE"/>
              <a:t>licing returns the data structure with shape passed in the slicing operation</a:t>
            </a:r>
          </a:p>
          <a:p>
            <a:r>
              <a:rPr lang="en-GB"/>
              <a:t>S</a:t>
            </a:r>
            <a:r>
              <a:rPr lang="en-DE"/>
              <a:t>licing will be done by : operator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AB9B5-5174-1542-8159-07DC6808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72" y="1218243"/>
            <a:ext cx="7196312" cy="32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0  1</a:t>
            </a:r>
            <a:r>
              <a:rPr lang="en-DE"/>
              <a:t>  2  3</a:t>
            </a:r>
          </a:p>
          <a:p>
            <a:r>
              <a:rPr lang="en-DE"/>
              <a:t>4  5  6  7</a:t>
            </a:r>
          </a:p>
          <a:p>
            <a:pPr marL="342900" indent="-342900">
              <a:buAutoNum type="arabicPlain" startAt="8"/>
            </a:pPr>
            <a:r>
              <a:rPr lang="en-DE"/>
              <a:t>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34FAB5-AB9F-7E41-A0FF-AC58A7CD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82" y="2087707"/>
            <a:ext cx="5990031" cy="26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0  1</a:t>
            </a:r>
            <a:r>
              <a:rPr lang="en-DE"/>
              <a:t>  2  3</a:t>
            </a:r>
          </a:p>
          <a:p>
            <a:r>
              <a:rPr lang="en-DE">
                <a:highlight>
                  <a:srgbClr val="FFFF00"/>
                </a:highlight>
              </a:rPr>
              <a:t>4  5  </a:t>
            </a:r>
            <a:r>
              <a:rPr lang="en-DE"/>
              <a:t>6  7</a:t>
            </a:r>
          </a:p>
          <a:p>
            <a:pPr marL="342900" indent="-342900">
              <a:buAutoNum type="arabicPlain" startAt="8"/>
            </a:pPr>
            <a:r>
              <a:rPr lang="en-DE"/>
              <a:t>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9CA195-97EC-0C48-8456-AC85F1F4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96" y="2312390"/>
            <a:ext cx="6045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FF00"/>
                </a:highlight>
              </a:rPr>
              <a:t>0  1  2  3</a:t>
            </a:r>
          </a:p>
          <a:p>
            <a:r>
              <a:rPr lang="en-DE">
                <a:highlight>
                  <a:srgbClr val="FFFF00"/>
                </a:highlight>
              </a:rPr>
              <a:t>4  5  6  7</a:t>
            </a:r>
          </a:p>
          <a:p>
            <a:pPr marL="342900" indent="-342900">
              <a:buAutoNum type="arabicPlain" startAt="8"/>
            </a:pPr>
            <a:r>
              <a:rPr lang="en-DE"/>
              <a:t>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07B49-D094-BB41-A138-C551395C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13" y="2328524"/>
            <a:ext cx="5638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0  1  2  3</a:t>
            </a:r>
          </a:p>
          <a:p>
            <a:r>
              <a:rPr lang="en-DE">
                <a:highlight>
                  <a:srgbClr val="FFFF00"/>
                </a:highlight>
              </a:rPr>
              <a:t>4  5  6  7</a:t>
            </a:r>
          </a:p>
          <a:p>
            <a:r>
              <a:rPr lang="en-DE">
                <a:highlight>
                  <a:srgbClr val="FFFF00"/>
                </a:highlight>
              </a:rPr>
              <a:t> 8 9  10  11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2B8CCB-5C15-8B49-A6D4-FA51D78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90" y="2270285"/>
            <a:ext cx="5470414" cy="24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Slicing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2/29/20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F34D-53C3-684C-B706-1AF1E32B8BF4}"/>
              </a:ext>
            </a:extLst>
          </p:cNvPr>
          <p:cNvSpPr txBox="1"/>
          <p:nvPr/>
        </p:nvSpPr>
        <p:spPr>
          <a:xfrm>
            <a:off x="4500748" y="529274"/>
            <a:ext cx="4548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0  1  2  3</a:t>
            </a:r>
          </a:p>
          <a:p>
            <a:r>
              <a:rPr lang="en-DE"/>
              <a:t>4  </a:t>
            </a:r>
            <a:r>
              <a:rPr lang="en-DE">
                <a:highlight>
                  <a:srgbClr val="FFFF00"/>
                </a:highlight>
              </a:rPr>
              <a:t>5  6  </a:t>
            </a:r>
            <a:r>
              <a:rPr lang="en-DE"/>
              <a:t>7</a:t>
            </a:r>
          </a:p>
          <a:p>
            <a:r>
              <a:rPr lang="en-DE"/>
              <a:t> 8 </a:t>
            </a:r>
            <a:r>
              <a:rPr lang="en-DE">
                <a:highlight>
                  <a:srgbClr val="FFFF00"/>
                </a:highlight>
              </a:rPr>
              <a:t>9  10  </a:t>
            </a:r>
            <a:r>
              <a:rPr lang="en-DE"/>
              <a:t>11</a:t>
            </a:r>
          </a:p>
          <a:p>
            <a:endParaRPr lang="en-DE"/>
          </a:p>
          <a:p>
            <a:r>
              <a:rPr lang="en-GB"/>
              <a:t>H</a:t>
            </a:r>
            <a:r>
              <a:rPr lang="en-DE"/>
              <a:t>ow to get the highlighed 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FE759-21C8-2C42-A50B-F3B163290C40}"/>
              </a:ext>
            </a:extLst>
          </p:cNvPr>
          <p:cNvSpPr txBox="1"/>
          <p:nvPr/>
        </p:nvSpPr>
        <p:spPr>
          <a:xfrm>
            <a:off x="5082639" y="2256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826A9-5B85-8243-8E9E-9A992DE1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500" y="2196510"/>
            <a:ext cx="7354273" cy="25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3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182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NUMPY COMPLETE TUTORIAL MACHINE LEARNING PREREQUISITE</vt:lpstr>
      <vt:lpstr>What is indexing</vt:lpstr>
      <vt:lpstr>What is slicing</vt:lpstr>
      <vt:lpstr>Slicing Examples</vt:lpstr>
      <vt:lpstr>Slicing Examples</vt:lpstr>
      <vt:lpstr>Slicing Examples</vt:lpstr>
      <vt:lpstr>Slicing Examples</vt:lpstr>
      <vt:lpstr>Slicing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80</cp:revision>
  <dcterms:created xsi:type="dcterms:W3CDTF">2019-11-10T09:53:12Z</dcterms:created>
  <dcterms:modified xsi:type="dcterms:W3CDTF">2020-02-29T07:11:06Z</dcterms:modified>
</cp:coreProperties>
</file>