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1" r:id="rId2"/>
    <p:sldId id="263" r:id="rId3"/>
    <p:sldId id="264"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94"/>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26CA4-33C1-AA4F-8A92-0EB9D0326E2C}" type="datetimeFigureOut">
              <a:rPr lang="de-DE" smtClean="0"/>
              <a:t>14.05.20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ACA54-650D-D54D-BB7F-798757D70D8C}" type="slidenum">
              <a:rPr lang="de-DE" smtClean="0"/>
              <a:t>‹#›</a:t>
            </a:fld>
            <a:endParaRPr lang="de-DE"/>
          </a:p>
        </p:txBody>
      </p:sp>
    </p:spTree>
    <p:extLst>
      <p:ext uri="{BB962C8B-B14F-4D97-AF65-F5344CB8AC3E}">
        <p14:creationId xmlns:p14="http://schemas.microsoft.com/office/powerpoint/2010/main" val="345576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7FA0-F970-784B-88BD-CB6CFC71394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8EBF8B6-8A1E-6849-970E-4126E0CFB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74B86468-C70B-EE4D-9D2C-19870B92FE51}"/>
              </a:ext>
            </a:extLst>
          </p:cNvPr>
          <p:cNvSpPr>
            <a:spLocks noGrp="1"/>
          </p:cNvSpPr>
          <p:nvPr>
            <p:ph type="dt" sz="half" idx="10"/>
          </p:nvPr>
        </p:nvSpPr>
        <p:spPr/>
        <p:txBody>
          <a:bodyPr/>
          <a:lstStyle/>
          <a:p>
            <a:fld id="{86A81C7E-A40D-3A49-91ED-33427EB082CC}" type="datetime1">
              <a:rPr lang="de-DE" smtClean="0"/>
              <a:t>14.05.20</a:t>
            </a:fld>
            <a:endParaRPr lang="de-DE"/>
          </a:p>
        </p:txBody>
      </p:sp>
      <p:sp>
        <p:nvSpPr>
          <p:cNvPr id="5" name="Footer Placeholder 4">
            <a:extLst>
              <a:ext uri="{FF2B5EF4-FFF2-40B4-BE49-F238E27FC236}">
                <a16:creationId xmlns:a16="http://schemas.microsoft.com/office/drawing/2014/main" id="{6863CFC2-06FB-7949-B10F-4EB9BE9940E2}"/>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70D979F5-A4A7-7A4C-A71E-411D881CC199}"/>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6876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E487-A178-8A45-BD2C-0A78683FA1FC}"/>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A8D5BF1-B8E6-F84B-8845-424F08B17E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4D5F0EAA-3501-9649-AD81-9330642EB042}"/>
              </a:ext>
            </a:extLst>
          </p:cNvPr>
          <p:cNvSpPr>
            <a:spLocks noGrp="1"/>
          </p:cNvSpPr>
          <p:nvPr>
            <p:ph type="dt" sz="half" idx="10"/>
          </p:nvPr>
        </p:nvSpPr>
        <p:spPr/>
        <p:txBody>
          <a:bodyPr/>
          <a:lstStyle/>
          <a:p>
            <a:fld id="{289945F6-E082-4145-8B74-5D7AD452E4F6}" type="datetime1">
              <a:rPr lang="de-DE" smtClean="0"/>
              <a:t>14.05.20</a:t>
            </a:fld>
            <a:endParaRPr lang="de-DE"/>
          </a:p>
        </p:txBody>
      </p:sp>
      <p:sp>
        <p:nvSpPr>
          <p:cNvPr id="5" name="Footer Placeholder 4">
            <a:extLst>
              <a:ext uri="{FF2B5EF4-FFF2-40B4-BE49-F238E27FC236}">
                <a16:creationId xmlns:a16="http://schemas.microsoft.com/office/drawing/2014/main" id="{6EF6B551-1011-3947-AB8C-7CAB3D38035A}"/>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C07FFF9E-2300-A340-B3CD-E33EA6812BF0}"/>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82212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D8361-061A-B447-A494-68936EF17F5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2F7534AF-7161-C748-910D-FAAB6EF8AF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7158568-C312-284F-8435-474B666FA779}"/>
              </a:ext>
            </a:extLst>
          </p:cNvPr>
          <p:cNvSpPr>
            <a:spLocks noGrp="1"/>
          </p:cNvSpPr>
          <p:nvPr>
            <p:ph type="dt" sz="half" idx="10"/>
          </p:nvPr>
        </p:nvSpPr>
        <p:spPr/>
        <p:txBody>
          <a:bodyPr/>
          <a:lstStyle/>
          <a:p>
            <a:fld id="{EF249264-F3DF-834C-BB60-24F93AA74BA2}" type="datetime1">
              <a:rPr lang="de-DE" smtClean="0"/>
              <a:t>14.05.20</a:t>
            </a:fld>
            <a:endParaRPr lang="de-DE"/>
          </a:p>
        </p:txBody>
      </p:sp>
      <p:sp>
        <p:nvSpPr>
          <p:cNvPr id="5" name="Footer Placeholder 4">
            <a:extLst>
              <a:ext uri="{FF2B5EF4-FFF2-40B4-BE49-F238E27FC236}">
                <a16:creationId xmlns:a16="http://schemas.microsoft.com/office/drawing/2014/main" id="{B0DAAE2A-D111-9D4F-9C12-52752BD56DFD}"/>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8D3992CC-E976-E842-899C-B23772DCCC32}"/>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418744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E34A-F194-894C-81C8-5A9D5C5C7F49}"/>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14C1C92D-5122-1745-B23A-EBD5A89A02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E8C36A55-92D9-B441-A61E-773111E815A0}"/>
              </a:ext>
            </a:extLst>
          </p:cNvPr>
          <p:cNvSpPr>
            <a:spLocks noGrp="1"/>
          </p:cNvSpPr>
          <p:nvPr>
            <p:ph type="dt" sz="half" idx="10"/>
          </p:nvPr>
        </p:nvSpPr>
        <p:spPr/>
        <p:txBody>
          <a:bodyPr/>
          <a:lstStyle/>
          <a:p>
            <a:fld id="{85A80B37-905A-A743-A91C-A605D6B805A7}" type="datetime1">
              <a:rPr lang="de-DE" smtClean="0"/>
              <a:t>14.05.20</a:t>
            </a:fld>
            <a:endParaRPr lang="de-DE"/>
          </a:p>
        </p:txBody>
      </p:sp>
      <p:sp>
        <p:nvSpPr>
          <p:cNvPr id="5" name="Footer Placeholder 4">
            <a:extLst>
              <a:ext uri="{FF2B5EF4-FFF2-40B4-BE49-F238E27FC236}">
                <a16:creationId xmlns:a16="http://schemas.microsoft.com/office/drawing/2014/main" id="{E5DF5B98-B5B2-B843-903E-EC4094D905CE}"/>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D7E1511A-DF0B-3143-8BF8-7A6F7848E69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82973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6391-AB85-0D47-913F-4A1CC43312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93B70B95-B411-AC44-B1DB-FE6485325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F9823-D15F-694A-B2D4-7784239ADEA4}"/>
              </a:ext>
            </a:extLst>
          </p:cNvPr>
          <p:cNvSpPr>
            <a:spLocks noGrp="1"/>
          </p:cNvSpPr>
          <p:nvPr>
            <p:ph type="dt" sz="half" idx="10"/>
          </p:nvPr>
        </p:nvSpPr>
        <p:spPr/>
        <p:txBody>
          <a:bodyPr/>
          <a:lstStyle/>
          <a:p>
            <a:fld id="{BE3E1D74-D364-5449-A36A-C302575EB181}" type="datetime1">
              <a:rPr lang="de-DE" smtClean="0"/>
              <a:t>14.05.20</a:t>
            </a:fld>
            <a:endParaRPr lang="de-DE"/>
          </a:p>
        </p:txBody>
      </p:sp>
      <p:sp>
        <p:nvSpPr>
          <p:cNvPr id="5" name="Footer Placeholder 4">
            <a:extLst>
              <a:ext uri="{FF2B5EF4-FFF2-40B4-BE49-F238E27FC236}">
                <a16:creationId xmlns:a16="http://schemas.microsoft.com/office/drawing/2014/main" id="{70750051-E3A0-2E4A-B8D9-00B0C855B885}"/>
              </a:ext>
            </a:extLst>
          </p:cNvPr>
          <p:cNvSpPr>
            <a:spLocks noGrp="1"/>
          </p:cNvSpPr>
          <p:nvPr>
            <p:ph type="ftr" sz="quarter" idx="11"/>
          </p:nvPr>
        </p:nvSpPr>
        <p:spPr/>
        <p:txBody>
          <a:bodyPr/>
          <a:lstStyle/>
          <a:p>
            <a:r>
              <a:rPr lang="de-DE"/>
              <a:t>TOTAL TECHNOLOGY </a:t>
            </a:r>
          </a:p>
        </p:txBody>
      </p:sp>
      <p:sp>
        <p:nvSpPr>
          <p:cNvPr id="6" name="Slide Number Placeholder 5">
            <a:extLst>
              <a:ext uri="{FF2B5EF4-FFF2-40B4-BE49-F238E27FC236}">
                <a16:creationId xmlns:a16="http://schemas.microsoft.com/office/drawing/2014/main" id="{287B0696-5BEE-6648-8511-A72BE1119D57}"/>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266161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B4A-37C3-844C-BD17-BF69EA0EFC0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8DBFBDB2-79FF-8243-A433-5BBB9E845F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FB3C8C06-4C69-F144-A6FB-8C1E4C6FE0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1FF3CD40-AF44-BD4E-9468-3E76144E5C48}"/>
              </a:ext>
            </a:extLst>
          </p:cNvPr>
          <p:cNvSpPr>
            <a:spLocks noGrp="1"/>
          </p:cNvSpPr>
          <p:nvPr>
            <p:ph type="dt" sz="half" idx="10"/>
          </p:nvPr>
        </p:nvSpPr>
        <p:spPr/>
        <p:txBody>
          <a:bodyPr/>
          <a:lstStyle/>
          <a:p>
            <a:fld id="{FF5D0593-6FDC-8140-BC70-C88AFB68A612}" type="datetime1">
              <a:rPr lang="de-DE" smtClean="0"/>
              <a:t>14.05.20</a:t>
            </a:fld>
            <a:endParaRPr lang="de-DE"/>
          </a:p>
        </p:txBody>
      </p:sp>
      <p:sp>
        <p:nvSpPr>
          <p:cNvPr id="6" name="Footer Placeholder 5">
            <a:extLst>
              <a:ext uri="{FF2B5EF4-FFF2-40B4-BE49-F238E27FC236}">
                <a16:creationId xmlns:a16="http://schemas.microsoft.com/office/drawing/2014/main" id="{A8D1C308-70D2-654F-A27E-340B20CB15DC}"/>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2F8A01C2-D9B1-5541-A6C9-3D9960F33174}"/>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73183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AA64-4F9A-4241-9F7C-47D82CE74206}"/>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BEF5FCE1-72F9-1945-BC46-2A7A0EE20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0B3BAE-7BBD-9848-A3AC-10F2DBA5C8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62E8470-F944-DD46-BC3D-3D4CE9418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F68E4EF-B248-F74F-B3E7-3A9523C1F6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4339D30C-1FB7-0749-A7F8-1CF66B225868}"/>
              </a:ext>
            </a:extLst>
          </p:cNvPr>
          <p:cNvSpPr>
            <a:spLocks noGrp="1"/>
          </p:cNvSpPr>
          <p:nvPr>
            <p:ph type="dt" sz="half" idx="10"/>
          </p:nvPr>
        </p:nvSpPr>
        <p:spPr/>
        <p:txBody>
          <a:bodyPr/>
          <a:lstStyle/>
          <a:p>
            <a:fld id="{C08EB09B-F677-BF44-BF19-AD91DB0EB4DB}" type="datetime1">
              <a:rPr lang="de-DE" smtClean="0"/>
              <a:t>14.05.20</a:t>
            </a:fld>
            <a:endParaRPr lang="de-DE"/>
          </a:p>
        </p:txBody>
      </p:sp>
      <p:sp>
        <p:nvSpPr>
          <p:cNvPr id="8" name="Footer Placeholder 7">
            <a:extLst>
              <a:ext uri="{FF2B5EF4-FFF2-40B4-BE49-F238E27FC236}">
                <a16:creationId xmlns:a16="http://schemas.microsoft.com/office/drawing/2014/main" id="{E6A1EC21-8F79-474C-8AFC-53500265E78B}"/>
              </a:ext>
            </a:extLst>
          </p:cNvPr>
          <p:cNvSpPr>
            <a:spLocks noGrp="1"/>
          </p:cNvSpPr>
          <p:nvPr>
            <p:ph type="ftr" sz="quarter" idx="11"/>
          </p:nvPr>
        </p:nvSpPr>
        <p:spPr/>
        <p:txBody>
          <a:bodyPr/>
          <a:lstStyle/>
          <a:p>
            <a:r>
              <a:rPr lang="de-DE"/>
              <a:t>TOTAL TECHNOLOGY </a:t>
            </a:r>
          </a:p>
        </p:txBody>
      </p:sp>
      <p:sp>
        <p:nvSpPr>
          <p:cNvPr id="9" name="Slide Number Placeholder 8">
            <a:extLst>
              <a:ext uri="{FF2B5EF4-FFF2-40B4-BE49-F238E27FC236}">
                <a16:creationId xmlns:a16="http://schemas.microsoft.com/office/drawing/2014/main" id="{F9E5A478-34D4-D646-99F3-C816F95755DC}"/>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21708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4CCC-6BF8-4348-8282-7BF8CE07D585}"/>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EBBE0D87-37AA-8541-A67A-2980A3F6E7DF}"/>
              </a:ext>
            </a:extLst>
          </p:cNvPr>
          <p:cNvSpPr>
            <a:spLocks noGrp="1"/>
          </p:cNvSpPr>
          <p:nvPr>
            <p:ph type="dt" sz="half" idx="10"/>
          </p:nvPr>
        </p:nvSpPr>
        <p:spPr/>
        <p:txBody>
          <a:bodyPr/>
          <a:lstStyle/>
          <a:p>
            <a:fld id="{AEDDFA77-338F-BD4D-9307-315D5FA0B7EB}" type="datetime1">
              <a:rPr lang="de-DE" smtClean="0"/>
              <a:t>14.05.20</a:t>
            </a:fld>
            <a:endParaRPr lang="de-DE"/>
          </a:p>
        </p:txBody>
      </p:sp>
      <p:sp>
        <p:nvSpPr>
          <p:cNvPr id="4" name="Footer Placeholder 3">
            <a:extLst>
              <a:ext uri="{FF2B5EF4-FFF2-40B4-BE49-F238E27FC236}">
                <a16:creationId xmlns:a16="http://schemas.microsoft.com/office/drawing/2014/main" id="{BAD9C450-0782-7044-BDBD-47CE35F679E5}"/>
              </a:ext>
            </a:extLst>
          </p:cNvPr>
          <p:cNvSpPr>
            <a:spLocks noGrp="1"/>
          </p:cNvSpPr>
          <p:nvPr>
            <p:ph type="ftr" sz="quarter" idx="11"/>
          </p:nvPr>
        </p:nvSpPr>
        <p:spPr/>
        <p:txBody>
          <a:bodyPr/>
          <a:lstStyle/>
          <a:p>
            <a:r>
              <a:rPr lang="de-DE"/>
              <a:t>TOTAL TECHNOLOGY </a:t>
            </a:r>
          </a:p>
        </p:txBody>
      </p:sp>
      <p:sp>
        <p:nvSpPr>
          <p:cNvPr id="5" name="Slide Number Placeholder 4">
            <a:extLst>
              <a:ext uri="{FF2B5EF4-FFF2-40B4-BE49-F238E27FC236}">
                <a16:creationId xmlns:a16="http://schemas.microsoft.com/office/drawing/2014/main" id="{53FFE158-45A3-E64E-A7C0-DAC60A43FEC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8231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DFD68-D21D-E74F-BAE7-F8A19CC3D9AE}"/>
              </a:ext>
            </a:extLst>
          </p:cNvPr>
          <p:cNvSpPr>
            <a:spLocks noGrp="1"/>
          </p:cNvSpPr>
          <p:nvPr>
            <p:ph type="dt" sz="half" idx="10"/>
          </p:nvPr>
        </p:nvSpPr>
        <p:spPr/>
        <p:txBody>
          <a:bodyPr/>
          <a:lstStyle/>
          <a:p>
            <a:fld id="{E830B389-21BF-4C40-9E4C-A52F9A301F14}" type="datetime1">
              <a:rPr lang="de-DE" smtClean="0"/>
              <a:t>14.05.20</a:t>
            </a:fld>
            <a:endParaRPr lang="de-DE"/>
          </a:p>
        </p:txBody>
      </p:sp>
      <p:sp>
        <p:nvSpPr>
          <p:cNvPr id="3" name="Footer Placeholder 2">
            <a:extLst>
              <a:ext uri="{FF2B5EF4-FFF2-40B4-BE49-F238E27FC236}">
                <a16:creationId xmlns:a16="http://schemas.microsoft.com/office/drawing/2014/main" id="{34F410D4-A642-2545-AC88-86689A87FA1D}"/>
              </a:ext>
            </a:extLst>
          </p:cNvPr>
          <p:cNvSpPr>
            <a:spLocks noGrp="1"/>
          </p:cNvSpPr>
          <p:nvPr>
            <p:ph type="ftr" sz="quarter" idx="11"/>
          </p:nvPr>
        </p:nvSpPr>
        <p:spPr/>
        <p:txBody>
          <a:bodyPr/>
          <a:lstStyle/>
          <a:p>
            <a:r>
              <a:rPr lang="de-DE"/>
              <a:t>TOTAL TECHNOLOGY </a:t>
            </a:r>
          </a:p>
        </p:txBody>
      </p:sp>
      <p:sp>
        <p:nvSpPr>
          <p:cNvPr id="4" name="Slide Number Placeholder 3">
            <a:extLst>
              <a:ext uri="{FF2B5EF4-FFF2-40B4-BE49-F238E27FC236}">
                <a16:creationId xmlns:a16="http://schemas.microsoft.com/office/drawing/2014/main" id="{9D6A1E04-FAFE-FC48-814F-781DF4DC9ED3}"/>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39198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8C83-76CA-A24D-82C8-A9F2649F0D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4FA602F1-2D1A-1A40-A91C-83B281787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C344CDB5-A2A7-8E49-8BA7-44E46AD76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539F67-8ED4-A54D-9961-0807FE28E944}"/>
              </a:ext>
            </a:extLst>
          </p:cNvPr>
          <p:cNvSpPr>
            <a:spLocks noGrp="1"/>
          </p:cNvSpPr>
          <p:nvPr>
            <p:ph type="dt" sz="half" idx="10"/>
          </p:nvPr>
        </p:nvSpPr>
        <p:spPr/>
        <p:txBody>
          <a:bodyPr/>
          <a:lstStyle/>
          <a:p>
            <a:fld id="{A0030B4D-0DE4-CA4B-823E-7F9BB00E2B8E}" type="datetime1">
              <a:rPr lang="de-DE" smtClean="0"/>
              <a:t>14.05.20</a:t>
            </a:fld>
            <a:endParaRPr lang="de-DE"/>
          </a:p>
        </p:txBody>
      </p:sp>
      <p:sp>
        <p:nvSpPr>
          <p:cNvPr id="6" name="Footer Placeholder 5">
            <a:extLst>
              <a:ext uri="{FF2B5EF4-FFF2-40B4-BE49-F238E27FC236}">
                <a16:creationId xmlns:a16="http://schemas.microsoft.com/office/drawing/2014/main" id="{8488C322-53AA-824F-A79F-B24C7D27E320}"/>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CA2CC310-CE2C-B949-B1A0-DE4CD3AEA7EE}"/>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75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7736-C8BA-0749-97BA-0ABBE5B7F6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933E0EB8-2D65-1B42-AB42-8462E1140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9201BB3-372A-A742-B1ED-0CC1556BA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5E3CC9-582F-F34A-988E-3E334917724E}"/>
              </a:ext>
            </a:extLst>
          </p:cNvPr>
          <p:cNvSpPr>
            <a:spLocks noGrp="1"/>
          </p:cNvSpPr>
          <p:nvPr>
            <p:ph type="dt" sz="half" idx="10"/>
          </p:nvPr>
        </p:nvSpPr>
        <p:spPr/>
        <p:txBody>
          <a:bodyPr/>
          <a:lstStyle/>
          <a:p>
            <a:fld id="{6F55BEA8-987F-9540-A01F-D683CB078464}" type="datetime1">
              <a:rPr lang="de-DE" smtClean="0"/>
              <a:t>14.05.20</a:t>
            </a:fld>
            <a:endParaRPr lang="de-DE"/>
          </a:p>
        </p:txBody>
      </p:sp>
      <p:sp>
        <p:nvSpPr>
          <p:cNvPr id="6" name="Footer Placeholder 5">
            <a:extLst>
              <a:ext uri="{FF2B5EF4-FFF2-40B4-BE49-F238E27FC236}">
                <a16:creationId xmlns:a16="http://schemas.microsoft.com/office/drawing/2014/main" id="{A9219A44-B44F-D448-A447-9DD66DC91154}"/>
              </a:ext>
            </a:extLst>
          </p:cNvPr>
          <p:cNvSpPr>
            <a:spLocks noGrp="1"/>
          </p:cNvSpPr>
          <p:nvPr>
            <p:ph type="ftr" sz="quarter" idx="11"/>
          </p:nvPr>
        </p:nvSpPr>
        <p:spPr/>
        <p:txBody>
          <a:bodyPr/>
          <a:lstStyle/>
          <a:p>
            <a:r>
              <a:rPr lang="de-DE"/>
              <a:t>TOTAL TECHNOLOGY </a:t>
            </a:r>
          </a:p>
        </p:txBody>
      </p:sp>
      <p:sp>
        <p:nvSpPr>
          <p:cNvPr id="7" name="Slide Number Placeholder 6">
            <a:extLst>
              <a:ext uri="{FF2B5EF4-FFF2-40B4-BE49-F238E27FC236}">
                <a16:creationId xmlns:a16="http://schemas.microsoft.com/office/drawing/2014/main" id="{D8C4B30A-1F48-5D40-90FA-89A03948F13D}"/>
              </a:ext>
            </a:extLst>
          </p:cNvPr>
          <p:cNvSpPr>
            <a:spLocks noGrp="1"/>
          </p:cNvSpPr>
          <p:nvPr>
            <p:ph type="sldNum" sz="quarter" idx="12"/>
          </p:nvPr>
        </p:nvSpPr>
        <p:spPr/>
        <p:txBody>
          <a:bodyPr/>
          <a:lstStyle/>
          <a:p>
            <a:fld id="{3276C40E-97DB-2248-A55E-B7EA991DACFB}" type="slidenum">
              <a:rPr lang="de-DE" smtClean="0"/>
              <a:t>‹#›</a:t>
            </a:fld>
            <a:endParaRPr lang="de-DE"/>
          </a:p>
        </p:txBody>
      </p:sp>
    </p:spTree>
    <p:extLst>
      <p:ext uri="{BB962C8B-B14F-4D97-AF65-F5344CB8AC3E}">
        <p14:creationId xmlns:p14="http://schemas.microsoft.com/office/powerpoint/2010/main" val="16624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Ver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65107-E185-1A49-B099-9DC08F546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24E5B133-9B3F-884E-A591-F2101E146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A91FE64-BADF-3841-990B-647293EF8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77377-F83B-1D4C-966D-0FFA75F057E3}" type="datetime1">
              <a:rPr lang="de-DE" smtClean="0"/>
              <a:t>14.05.20</a:t>
            </a:fld>
            <a:endParaRPr lang="de-DE"/>
          </a:p>
        </p:txBody>
      </p:sp>
      <p:sp>
        <p:nvSpPr>
          <p:cNvPr id="5" name="Footer Placeholder 4">
            <a:extLst>
              <a:ext uri="{FF2B5EF4-FFF2-40B4-BE49-F238E27FC236}">
                <a16:creationId xmlns:a16="http://schemas.microsoft.com/office/drawing/2014/main" id="{77F1F6F5-6929-294B-8FAC-326E8A6F0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TOTAL TECHNOLOGY </a:t>
            </a:r>
          </a:p>
        </p:txBody>
      </p:sp>
      <p:sp>
        <p:nvSpPr>
          <p:cNvPr id="6" name="Slide Number Placeholder 5">
            <a:extLst>
              <a:ext uri="{FF2B5EF4-FFF2-40B4-BE49-F238E27FC236}">
                <a16:creationId xmlns:a16="http://schemas.microsoft.com/office/drawing/2014/main" id="{CF1736CD-4698-2D45-9325-DE223BE48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6C40E-97DB-2248-A55E-B7EA991DACFB}" type="slidenum">
              <a:rPr lang="de-DE" smtClean="0"/>
              <a:t>‹#›</a:t>
            </a:fld>
            <a:endParaRPr lang="de-DE"/>
          </a:p>
        </p:txBody>
      </p:sp>
    </p:spTree>
    <p:extLst>
      <p:ext uri="{BB962C8B-B14F-4D97-AF65-F5344CB8AC3E}">
        <p14:creationId xmlns:p14="http://schemas.microsoft.com/office/powerpoint/2010/main" val="2898197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rust-lang.org/book/ch06-01-defining-an-enu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55B7-772C-FE4A-9490-509FE0492CFA}"/>
              </a:ext>
            </a:extLst>
          </p:cNvPr>
          <p:cNvSpPr>
            <a:spLocks noGrp="1"/>
          </p:cNvSpPr>
          <p:nvPr>
            <p:ph type="ctrTitle"/>
          </p:nvPr>
        </p:nvSpPr>
        <p:spPr>
          <a:solidFill>
            <a:schemeClr val="accent2"/>
          </a:solidFill>
        </p:spPr>
        <p:txBody>
          <a:bodyPr/>
          <a:lstStyle/>
          <a:p>
            <a:r>
              <a:rPr lang="de-DE" dirty="0"/>
              <a:t>RUST PROGRAMMING COMPLETE TUTORIAL</a:t>
            </a:r>
          </a:p>
        </p:txBody>
      </p:sp>
      <p:sp>
        <p:nvSpPr>
          <p:cNvPr id="3" name="Subtitle 2">
            <a:extLst>
              <a:ext uri="{FF2B5EF4-FFF2-40B4-BE49-F238E27FC236}">
                <a16:creationId xmlns:a16="http://schemas.microsoft.com/office/drawing/2014/main" id="{3534097A-45B0-E542-AD47-B529ADFE3410}"/>
              </a:ext>
            </a:extLst>
          </p:cNvPr>
          <p:cNvSpPr>
            <a:spLocks noGrp="1"/>
          </p:cNvSpPr>
          <p:nvPr>
            <p:ph type="subTitle" idx="1"/>
          </p:nvPr>
        </p:nvSpPr>
        <p:spPr>
          <a:solidFill>
            <a:schemeClr val="accent1"/>
          </a:solidFill>
        </p:spPr>
        <p:txBody>
          <a:bodyPr/>
          <a:lstStyle/>
          <a:p>
            <a:r>
              <a:rPr lang="de-DE" dirty="0" err="1"/>
              <a:t>Option Enum In Rust</a:t>
            </a:r>
            <a:endParaRPr lang="de-DE" dirty="0"/>
          </a:p>
          <a:p>
            <a:r>
              <a:rPr lang="de-DE" dirty="0"/>
              <a:t>Tutorial 38</a:t>
            </a:r>
          </a:p>
          <a:p>
            <a:endParaRPr lang="de-DE" dirty="0"/>
          </a:p>
        </p:txBody>
      </p:sp>
      <p:sp>
        <p:nvSpPr>
          <p:cNvPr id="4" name="Date Placeholder 3">
            <a:extLst>
              <a:ext uri="{FF2B5EF4-FFF2-40B4-BE49-F238E27FC236}">
                <a16:creationId xmlns:a16="http://schemas.microsoft.com/office/drawing/2014/main" id="{A9E06A29-A312-8845-A7C4-54D3CB45F521}"/>
              </a:ext>
            </a:extLst>
          </p:cNvPr>
          <p:cNvSpPr>
            <a:spLocks noGrp="1"/>
          </p:cNvSpPr>
          <p:nvPr>
            <p:ph type="dt" sz="half" idx="10"/>
          </p:nvPr>
        </p:nvSpPr>
        <p:spPr>
          <a:xfrm>
            <a:off x="152400" y="6356350"/>
            <a:ext cx="2743200" cy="365125"/>
          </a:xfrm>
          <a:solidFill>
            <a:schemeClr val="bg2"/>
          </a:solidFill>
        </p:spPr>
        <p:txBody>
          <a:bodyPr/>
          <a:lstStyle/>
          <a:p>
            <a:fld id="{33E5A617-EF32-7946-8B20-F210415E53AF}" type="datetime1">
              <a:rPr lang="de-DE" smtClean="0">
                <a:highlight>
                  <a:srgbClr val="000000"/>
                </a:highlight>
              </a:rPr>
              <a:t>14.05.20</a:t>
            </a:fld>
            <a:endParaRPr lang="de-DE" dirty="0">
              <a:highlight>
                <a:srgbClr val="000000"/>
              </a:highlight>
            </a:endParaRPr>
          </a:p>
        </p:txBody>
      </p:sp>
      <p:sp>
        <p:nvSpPr>
          <p:cNvPr id="5" name="Footer Placeholder 4">
            <a:extLst>
              <a:ext uri="{FF2B5EF4-FFF2-40B4-BE49-F238E27FC236}">
                <a16:creationId xmlns:a16="http://schemas.microsoft.com/office/drawing/2014/main" id="{8C08416A-9F49-014A-B56D-131470BCC196}"/>
              </a:ext>
            </a:extLst>
          </p:cNvPr>
          <p:cNvSpPr>
            <a:spLocks noGrp="1"/>
          </p:cNvSpPr>
          <p:nvPr>
            <p:ph type="ftr" sz="quarter" idx="11"/>
          </p:nvPr>
        </p:nvSpPr>
        <p:spPr>
          <a:xfrm>
            <a:off x="4038600" y="6356350"/>
            <a:ext cx="6629400" cy="365125"/>
          </a:xfrm>
          <a:solidFill>
            <a:schemeClr val="bg2"/>
          </a:solidFill>
        </p:spPr>
        <p:txBody>
          <a:bodyPr/>
          <a:lstStyle/>
          <a:p>
            <a:r>
              <a:rPr lang="de-DE" sz="2400" dirty="0">
                <a:highlight>
                  <a:srgbClr val="000000"/>
                </a:highlight>
              </a:rPr>
              <a:t>TOTAL TECHNOLOGY </a:t>
            </a:r>
          </a:p>
        </p:txBody>
      </p:sp>
      <p:sp>
        <p:nvSpPr>
          <p:cNvPr id="6" name="Slide Number Placeholder 5">
            <a:extLst>
              <a:ext uri="{FF2B5EF4-FFF2-40B4-BE49-F238E27FC236}">
                <a16:creationId xmlns:a16="http://schemas.microsoft.com/office/drawing/2014/main" id="{C1902EF0-B3BB-C94D-AF15-AFC9BC00DD4F}"/>
              </a:ext>
            </a:extLst>
          </p:cNvPr>
          <p:cNvSpPr>
            <a:spLocks noGrp="1"/>
          </p:cNvSpPr>
          <p:nvPr>
            <p:ph type="sldNum" sz="quarter" idx="12"/>
          </p:nvPr>
        </p:nvSpPr>
        <p:spPr/>
        <p:txBody>
          <a:bodyPr/>
          <a:lstStyle/>
          <a:p>
            <a:fld id="{3276C40E-97DB-2248-A55E-B7EA991DACFB}" type="slidenum">
              <a:rPr lang="de-DE" smtClean="0"/>
              <a:t>1</a:t>
            </a:fld>
            <a:endParaRPr lang="de-DE"/>
          </a:p>
        </p:txBody>
      </p:sp>
    </p:spTree>
    <p:extLst>
      <p:ext uri="{BB962C8B-B14F-4D97-AF65-F5344CB8AC3E}">
        <p14:creationId xmlns:p14="http://schemas.microsoft.com/office/powerpoint/2010/main" val="247934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686834" y="1153572"/>
            <a:ext cx="3200400" cy="4461163"/>
          </a:xfrm>
          <a:prstGeom prst="ellipse">
            <a:avLst/>
          </a:prstGeom>
        </p:spPr>
        <p:txBody>
          <a:bodyPr vert="horz" lIns="91440" tIns="45720" rIns="91440" bIns="45720" rtlCol="0" anchor="ctr">
            <a:normAutofit/>
          </a:bodyPr>
          <a:lstStyle/>
          <a:p>
            <a:r>
              <a:rPr lang="en-US" sz="3100" kern="1200" dirty="0">
                <a:solidFill>
                  <a:srgbClr val="FFFFFF"/>
                </a:solidFill>
                <a:latin typeface="+mj-lt"/>
                <a:ea typeface="+mj-ea"/>
                <a:cs typeface="+mj-cs"/>
              </a:rPr>
              <a:t>What is Option Enum</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DA8486A-CA10-9A43-8A9F-53155DFFD0A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100"/>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5/14/20</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3276C40E-97DB-2248-A55E-B7EA991DACFB}" type="slidenum">
              <a:rPr lang="en-US"/>
              <a:pPr>
                <a:spcAft>
                  <a:spcPts val="600"/>
                </a:spcAft>
              </a:pPr>
              <a:t>2</a:t>
            </a:fld>
            <a:endParaRPr lang="en-US"/>
          </a:p>
        </p:txBody>
      </p:sp>
      <p:sp>
        <p:nvSpPr>
          <p:cNvPr id="8" name="TextBox 7">
            <a:extLst>
              <a:ext uri="{FF2B5EF4-FFF2-40B4-BE49-F238E27FC236}">
                <a16:creationId xmlns:a16="http://schemas.microsoft.com/office/drawing/2014/main" id="{D89E77CA-BD39-AC4F-BB82-76D65E117BE5}"/>
              </a:ext>
            </a:extLst>
          </p:cNvPr>
          <p:cNvSpPr txBox="1"/>
          <p:nvPr/>
        </p:nvSpPr>
        <p:spPr>
          <a:xfrm>
            <a:off x="479138" y="2795379"/>
            <a:ext cx="9833548" cy="26939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900">
              <a:solidFill>
                <a:srgbClr val="000000"/>
              </a:solidFill>
            </a:endParaRPr>
          </a:p>
          <a:p>
            <a:pPr indent="-228600">
              <a:lnSpc>
                <a:spcPct val="90000"/>
              </a:lnSpc>
              <a:spcAft>
                <a:spcPts val="600"/>
              </a:spcAft>
              <a:buFont typeface="Arial" panose="020B0604020202020204" pitchFamily="34" charset="0"/>
              <a:buChar char="•"/>
            </a:pPr>
            <a:endParaRPr lang="en-US" sz="1900">
              <a:solidFill>
                <a:srgbClr val="000000"/>
              </a:solidFill>
            </a:endParaRPr>
          </a:p>
          <a:p>
            <a:pPr indent="-228600">
              <a:lnSpc>
                <a:spcPct val="90000"/>
              </a:lnSpc>
              <a:spcAft>
                <a:spcPts val="600"/>
              </a:spcAft>
              <a:buFont typeface="Arial" panose="020B0604020202020204" pitchFamily="34" charset="0"/>
              <a:buChar char="•"/>
            </a:pPr>
            <a:endParaRPr lang="en-US" sz="1900">
              <a:solidFill>
                <a:srgbClr val="000000"/>
              </a:solidFill>
            </a:endParaRPr>
          </a:p>
        </p:txBody>
      </p:sp>
      <p:sp>
        <p:nvSpPr>
          <p:cNvPr id="10" name="TextBox 9">
            <a:extLst>
              <a:ext uri="{FF2B5EF4-FFF2-40B4-BE49-F238E27FC236}">
                <a16:creationId xmlns:a16="http://schemas.microsoft.com/office/drawing/2014/main" id="{858FF408-DF7A-764B-BA56-026A44421619}"/>
              </a:ext>
            </a:extLst>
          </p:cNvPr>
          <p:cNvSpPr txBox="1"/>
          <p:nvPr/>
        </p:nvSpPr>
        <p:spPr>
          <a:xfrm>
            <a:off x="5051754" y="1153572"/>
            <a:ext cx="184731" cy="923330"/>
          </a:xfrm>
          <a:prstGeom prst="rect">
            <a:avLst/>
          </a:prstGeom>
          <a:noFill/>
        </p:spPr>
        <p:txBody>
          <a:bodyPr wrap="none" rtlCol="0">
            <a:spAutoFit/>
          </a:bodyPr>
          <a:lstStyle/>
          <a:p>
            <a:br>
              <a:rPr lang="en-GB"/>
            </a:br>
            <a:endParaRPr lang="en-GB"/>
          </a:p>
          <a:p>
            <a:endParaRPr lang="en-DE"/>
          </a:p>
        </p:txBody>
      </p:sp>
      <p:sp>
        <p:nvSpPr>
          <p:cNvPr id="3" name="TextBox 2">
            <a:extLst>
              <a:ext uri="{FF2B5EF4-FFF2-40B4-BE49-F238E27FC236}">
                <a16:creationId xmlns:a16="http://schemas.microsoft.com/office/drawing/2014/main" id="{E20B99F0-AFDD-274B-BBB8-D72CAA8A9DC1}"/>
              </a:ext>
            </a:extLst>
          </p:cNvPr>
          <p:cNvSpPr txBox="1"/>
          <p:nvPr/>
        </p:nvSpPr>
        <p:spPr>
          <a:xfrm>
            <a:off x="5051754" y="339526"/>
            <a:ext cx="5944718" cy="5355312"/>
          </a:xfrm>
          <a:prstGeom prst="rect">
            <a:avLst/>
          </a:prstGeom>
          <a:noFill/>
        </p:spPr>
        <p:txBody>
          <a:bodyPr wrap="square" rtlCol="0">
            <a:spAutoFit/>
          </a:bodyPr>
          <a:lstStyle/>
          <a:p>
            <a:r>
              <a:rPr lang="en-GB"/>
              <a:t>This section explores a case study of Option, which is another enum defined by the standard library. The Option type is used in many places because it encodes the very common scenario in which a value could be something or it could be nothing. Expressing this concept in terms of the type system means the compiler can check whether you’ve handled all the cases you should be handling; this functionality can prevent bugs that are extremely common in other programming languages.</a:t>
            </a:r>
          </a:p>
          <a:p>
            <a:endParaRPr lang="en-GB"/>
          </a:p>
          <a:p>
            <a:endParaRPr lang="en-GB"/>
          </a:p>
          <a:p>
            <a:r>
              <a:rPr lang="en-GB"/>
              <a:t>Programming language design is often thought of in terms of which features you include, but the features you exclude are important too. Rust doesn’t have the null feature that many other languages have. </a:t>
            </a:r>
            <a:r>
              <a:rPr lang="en-GB" i="1"/>
              <a:t>Null</a:t>
            </a:r>
            <a:r>
              <a:rPr lang="en-GB"/>
              <a:t> is a value that means there is no value there. In languages with null, variables can always be in one of two states: null or not-null.</a:t>
            </a:r>
          </a:p>
          <a:p>
            <a:endParaRPr lang="en-GB"/>
          </a:p>
          <a:p>
            <a:r>
              <a:rPr lang="en-GB">
                <a:hlinkClick r:id="rId2"/>
              </a:rPr>
              <a:t>https://doc.rust-lang.org/book/ch06-01-defining-an-enum.html</a:t>
            </a:r>
            <a:endParaRPr lang="en-DE"/>
          </a:p>
        </p:txBody>
      </p:sp>
    </p:spTree>
    <p:extLst>
      <p:ext uri="{BB962C8B-B14F-4D97-AF65-F5344CB8AC3E}">
        <p14:creationId xmlns:p14="http://schemas.microsoft.com/office/powerpoint/2010/main" val="16159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2F0D-A23B-0E40-A788-AE71D66D943E}"/>
              </a:ext>
            </a:extLst>
          </p:cNvPr>
          <p:cNvSpPr>
            <a:spLocks noGrp="1"/>
          </p:cNvSpPr>
          <p:nvPr>
            <p:ph type="title"/>
          </p:nvPr>
        </p:nvSpPr>
        <p:spPr>
          <a:xfrm>
            <a:off x="686834" y="1153572"/>
            <a:ext cx="3200400" cy="4461163"/>
          </a:xfrm>
          <a:prstGeom prst="ellipse">
            <a:avLst/>
          </a:prstGeom>
        </p:spPr>
        <p:txBody>
          <a:bodyPr vert="horz" lIns="91440" tIns="45720" rIns="91440" bIns="45720" rtlCol="0" anchor="ctr">
            <a:normAutofit/>
          </a:bodyPr>
          <a:lstStyle/>
          <a:p>
            <a:r>
              <a:rPr lang="en-US" sz="3100" kern="1200" dirty="0">
                <a:solidFill>
                  <a:srgbClr val="FFFFFF"/>
                </a:solidFill>
                <a:latin typeface="+mj-lt"/>
                <a:ea typeface="+mj-ea"/>
                <a:cs typeface="+mj-cs"/>
              </a:rPr>
              <a:t>Example of Option Enum</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DA8486A-CA10-9A43-8A9F-53155DFFD0A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100"/>
          </a:p>
        </p:txBody>
      </p:sp>
      <p:sp>
        <p:nvSpPr>
          <p:cNvPr id="4" name="Date Placeholder 3">
            <a:extLst>
              <a:ext uri="{FF2B5EF4-FFF2-40B4-BE49-F238E27FC236}">
                <a16:creationId xmlns:a16="http://schemas.microsoft.com/office/drawing/2014/main" id="{E0B8CDB3-DF52-BD40-835E-53C2C836C174}"/>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pPr>
            <a:fld id="{85A80B37-905A-A743-A91C-A605D6B805A7}" type="datetime1">
              <a:rPr lang="en-US">
                <a:solidFill>
                  <a:srgbClr val="FFFFFF"/>
                </a:solidFill>
              </a:rPr>
              <a:pPr>
                <a:spcAft>
                  <a:spcPts val="600"/>
                </a:spcAft>
              </a:pPr>
              <a:t>5/14/20</a:t>
            </a:fld>
            <a:endParaRPr lang="en-US">
              <a:solidFill>
                <a:srgbClr val="FFFFFF"/>
              </a:solidFill>
            </a:endParaRPr>
          </a:p>
        </p:txBody>
      </p:sp>
      <p:sp>
        <p:nvSpPr>
          <p:cNvPr id="5" name="Footer Placeholder 4">
            <a:extLst>
              <a:ext uri="{FF2B5EF4-FFF2-40B4-BE49-F238E27FC236}">
                <a16:creationId xmlns:a16="http://schemas.microsoft.com/office/drawing/2014/main" id="{AAA79E73-7D28-9B47-B2DD-090D9A3943A1}"/>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TOTAL TECHNOLOGY </a:t>
            </a:r>
          </a:p>
        </p:txBody>
      </p:sp>
      <p:sp>
        <p:nvSpPr>
          <p:cNvPr id="6" name="Slide Number Placeholder 5">
            <a:extLst>
              <a:ext uri="{FF2B5EF4-FFF2-40B4-BE49-F238E27FC236}">
                <a16:creationId xmlns:a16="http://schemas.microsoft.com/office/drawing/2014/main" id="{8B83974F-3AC1-E441-93ED-47920D256F14}"/>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3276C40E-97DB-2248-A55E-B7EA991DACFB}" type="slidenum">
              <a:rPr lang="en-US"/>
              <a:pPr>
                <a:spcAft>
                  <a:spcPts val="600"/>
                </a:spcAft>
              </a:pPr>
              <a:t>3</a:t>
            </a:fld>
            <a:endParaRPr lang="en-US"/>
          </a:p>
        </p:txBody>
      </p:sp>
      <p:sp>
        <p:nvSpPr>
          <p:cNvPr id="8" name="TextBox 7">
            <a:extLst>
              <a:ext uri="{FF2B5EF4-FFF2-40B4-BE49-F238E27FC236}">
                <a16:creationId xmlns:a16="http://schemas.microsoft.com/office/drawing/2014/main" id="{D89E77CA-BD39-AC4F-BB82-76D65E117BE5}"/>
              </a:ext>
            </a:extLst>
          </p:cNvPr>
          <p:cNvSpPr txBox="1"/>
          <p:nvPr/>
        </p:nvSpPr>
        <p:spPr>
          <a:xfrm>
            <a:off x="479138" y="2795379"/>
            <a:ext cx="9833548" cy="26939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900">
              <a:solidFill>
                <a:srgbClr val="000000"/>
              </a:solidFill>
            </a:endParaRPr>
          </a:p>
          <a:p>
            <a:pPr indent="-228600">
              <a:lnSpc>
                <a:spcPct val="90000"/>
              </a:lnSpc>
              <a:spcAft>
                <a:spcPts val="600"/>
              </a:spcAft>
              <a:buFont typeface="Arial" panose="020B0604020202020204" pitchFamily="34" charset="0"/>
              <a:buChar char="•"/>
            </a:pPr>
            <a:endParaRPr lang="en-US" sz="1900">
              <a:solidFill>
                <a:srgbClr val="000000"/>
              </a:solidFill>
            </a:endParaRPr>
          </a:p>
          <a:p>
            <a:pPr indent="-228600">
              <a:lnSpc>
                <a:spcPct val="90000"/>
              </a:lnSpc>
              <a:spcAft>
                <a:spcPts val="600"/>
              </a:spcAft>
              <a:buFont typeface="Arial" panose="020B0604020202020204" pitchFamily="34" charset="0"/>
              <a:buChar char="•"/>
            </a:pPr>
            <a:endParaRPr lang="en-US" sz="1900">
              <a:solidFill>
                <a:srgbClr val="000000"/>
              </a:solidFill>
            </a:endParaRPr>
          </a:p>
        </p:txBody>
      </p:sp>
      <p:sp>
        <p:nvSpPr>
          <p:cNvPr id="10" name="TextBox 9">
            <a:extLst>
              <a:ext uri="{FF2B5EF4-FFF2-40B4-BE49-F238E27FC236}">
                <a16:creationId xmlns:a16="http://schemas.microsoft.com/office/drawing/2014/main" id="{858FF408-DF7A-764B-BA56-026A44421619}"/>
              </a:ext>
            </a:extLst>
          </p:cNvPr>
          <p:cNvSpPr txBox="1"/>
          <p:nvPr/>
        </p:nvSpPr>
        <p:spPr>
          <a:xfrm>
            <a:off x="5051754" y="1153572"/>
            <a:ext cx="184731" cy="923330"/>
          </a:xfrm>
          <a:prstGeom prst="rect">
            <a:avLst/>
          </a:prstGeom>
          <a:noFill/>
        </p:spPr>
        <p:txBody>
          <a:bodyPr wrap="none" rtlCol="0">
            <a:spAutoFit/>
          </a:bodyPr>
          <a:lstStyle/>
          <a:p>
            <a:br>
              <a:rPr lang="en-GB"/>
            </a:br>
            <a:endParaRPr lang="en-GB"/>
          </a:p>
          <a:p>
            <a:endParaRPr lang="en-DE"/>
          </a:p>
        </p:txBody>
      </p:sp>
      <p:sp>
        <p:nvSpPr>
          <p:cNvPr id="3" name="TextBox 2">
            <a:extLst>
              <a:ext uri="{FF2B5EF4-FFF2-40B4-BE49-F238E27FC236}">
                <a16:creationId xmlns:a16="http://schemas.microsoft.com/office/drawing/2014/main" id="{BD376C81-20CF-3A42-B1B9-7F496BDA9F7F}"/>
              </a:ext>
            </a:extLst>
          </p:cNvPr>
          <p:cNvSpPr txBox="1"/>
          <p:nvPr/>
        </p:nvSpPr>
        <p:spPr>
          <a:xfrm>
            <a:off x="4643362" y="349116"/>
            <a:ext cx="4949881" cy="5632311"/>
          </a:xfrm>
          <a:prstGeom prst="rect">
            <a:avLst/>
          </a:prstGeom>
          <a:noFill/>
        </p:spPr>
        <p:txBody>
          <a:bodyPr wrap="none" rtlCol="0">
            <a:spAutoFit/>
          </a:bodyPr>
          <a:lstStyle/>
          <a:p>
            <a:br>
              <a:rPr lang="en-GB"/>
            </a:br>
            <a:r>
              <a:rPr lang="en-GB"/>
              <a:t>fn get_value(a:Option&lt;i32&gt;)-&gt;Option&lt;i32&gt;{</a:t>
            </a:r>
          </a:p>
          <a:p>
            <a:r>
              <a:rPr lang="en-GB"/>
              <a:t>match a{</a:t>
            </a:r>
          </a:p>
          <a:p>
            <a:r>
              <a:rPr lang="en-GB"/>
              <a:t>None=&gt;None,</a:t>
            </a:r>
          </a:p>
          <a:p>
            <a:r>
              <a:rPr lang="en-GB"/>
              <a:t>Some(a)=&gt;Some(a+100),</a:t>
            </a:r>
          </a:p>
          <a:p>
            <a:r>
              <a:rPr lang="en-GB"/>
              <a:t>}</a:t>
            </a:r>
          </a:p>
          <a:p>
            <a:r>
              <a:rPr lang="en-GB"/>
              <a:t>}</a:t>
            </a:r>
          </a:p>
          <a:p>
            <a:br>
              <a:rPr lang="en-GB"/>
            </a:br>
            <a:r>
              <a:rPr lang="en-GB"/>
              <a:t>fn main(){</a:t>
            </a:r>
          </a:p>
          <a:p>
            <a:br>
              <a:rPr lang="en-GB"/>
            </a:br>
            <a:r>
              <a:rPr lang="en-GB"/>
              <a:t>//let a=None;</a:t>
            </a:r>
          </a:p>
          <a:p>
            <a:r>
              <a:rPr lang="en-GB"/>
              <a:t>Let a=Some(100);</a:t>
            </a:r>
          </a:p>
          <a:p>
            <a:r>
              <a:rPr lang="en-GB"/>
              <a:t>let x=get_value(a);</a:t>
            </a:r>
          </a:p>
          <a:p>
            <a:br>
              <a:rPr lang="en-GB"/>
            </a:br>
            <a:r>
              <a:rPr lang="en-GB"/>
              <a:t>match x{</a:t>
            </a:r>
          </a:p>
          <a:p>
            <a:r>
              <a:rPr lang="en-GB"/>
              <a:t>Option::Some(value)=&gt;println!("value is {}",value ),</a:t>
            </a:r>
          </a:p>
          <a:p>
            <a:r>
              <a:rPr lang="en-GB"/>
              <a:t>Option::None=&gt;println!("none value found" ),</a:t>
            </a:r>
          </a:p>
          <a:p>
            <a:r>
              <a:rPr lang="en-GB"/>
              <a:t>}</a:t>
            </a:r>
          </a:p>
          <a:p>
            <a:r>
              <a:rPr lang="en-GB"/>
              <a:t>}</a:t>
            </a:r>
          </a:p>
          <a:p>
            <a:endParaRPr lang="en-DE"/>
          </a:p>
        </p:txBody>
      </p:sp>
    </p:spTree>
    <p:extLst>
      <p:ext uri="{BB962C8B-B14F-4D97-AF65-F5344CB8AC3E}">
        <p14:creationId xmlns:p14="http://schemas.microsoft.com/office/powerpoint/2010/main" val="16334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290</Words>
  <Application>Microsoft Macintosh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RUST PROGRAMMING COMPLETE TUTORIAL</vt:lpstr>
      <vt:lpstr>What is Option Enum</vt:lpstr>
      <vt:lpstr>Example of Option Enum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 PROGRAMMING COMPLETE TUTORIAL</dc:title>
  <dc:creator>RONI DAS</dc:creator>
  <cp:lastModifiedBy>RONI DAS</cp:lastModifiedBy>
  <cp:revision>34</cp:revision>
  <dcterms:created xsi:type="dcterms:W3CDTF">2020-04-11T14:55:39Z</dcterms:created>
  <dcterms:modified xsi:type="dcterms:W3CDTF">2020-05-14T06:51:37Z</dcterms:modified>
</cp:coreProperties>
</file>