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2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03.08.20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03.08.20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03.08.20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03.08.20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Upload Image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Whatsapp</a:t>
            </a:r>
            <a:r>
              <a:rPr lang="de-DE" dirty="0"/>
              <a:t> Bot</a:t>
            </a:r>
          </a:p>
          <a:p>
            <a:r>
              <a:rPr lang="de-DE" dirty="0"/>
              <a:t>Tutorial :18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03.08.20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henever a new message comes with image bot will upload the file to mongodb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GB" dirty="0"/>
              <a:t>Upload image to </a:t>
            </a:r>
            <a:r>
              <a:rPr lang="en-GB" dirty="0" err="1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F3BB3-E9D5-1345-B821-A63D7B66B123}"/>
              </a:ext>
            </a:extLst>
          </p:cNvPr>
          <p:cNvSpPr txBox="1"/>
          <p:nvPr/>
        </p:nvSpPr>
        <p:spPr>
          <a:xfrm>
            <a:off x="4167272" y="463138"/>
            <a:ext cx="7914346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from flask import </a:t>
            </a:r>
            <a:r>
              <a:rPr lang="en-GB" sz="1000" dirty="0" err="1"/>
              <a:t>Flask,request</a:t>
            </a:r>
            <a:endParaRPr lang="en-GB" sz="1000" dirty="0"/>
          </a:p>
          <a:p>
            <a:r>
              <a:rPr lang="en-GB" sz="1000" dirty="0"/>
              <a:t>from </a:t>
            </a:r>
            <a:r>
              <a:rPr lang="en-GB" sz="1000" dirty="0" err="1"/>
              <a:t>twilio.twiml.messaging_response</a:t>
            </a:r>
            <a:r>
              <a:rPr lang="en-GB" sz="1000" dirty="0"/>
              <a:t> import </a:t>
            </a:r>
            <a:r>
              <a:rPr lang="en-GB" sz="1000" dirty="0" err="1"/>
              <a:t>MessagingResponse</a:t>
            </a:r>
            <a:endParaRPr lang="en-GB" sz="1000" dirty="0"/>
          </a:p>
          <a:p>
            <a:r>
              <a:rPr lang="en-GB" sz="1000" dirty="0"/>
              <a:t>from </a:t>
            </a:r>
            <a:r>
              <a:rPr lang="en-GB" sz="1000" dirty="0" err="1"/>
              <a:t>pymongo</a:t>
            </a:r>
            <a:r>
              <a:rPr lang="en-GB" sz="1000" dirty="0"/>
              <a:t> import </a:t>
            </a:r>
            <a:r>
              <a:rPr lang="en-GB" sz="1000" dirty="0" err="1"/>
              <a:t>MongoClient</a:t>
            </a:r>
            <a:endParaRPr lang="en-GB" sz="1000" dirty="0"/>
          </a:p>
          <a:p>
            <a:r>
              <a:rPr lang="en-GB" sz="1000" dirty="0"/>
              <a:t>import csv</a:t>
            </a:r>
          </a:p>
          <a:p>
            <a:r>
              <a:rPr lang="en-GB" sz="1000" dirty="0"/>
              <a:t>import </a:t>
            </a:r>
            <a:r>
              <a:rPr lang="en-GB" sz="1000" dirty="0" err="1"/>
              <a:t>urllib</a:t>
            </a:r>
            <a:endParaRPr lang="en-GB" sz="1000" dirty="0"/>
          </a:p>
          <a:p>
            <a:r>
              <a:rPr lang="en-GB" sz="1000" dirty="0"/>
              <a:t>import requests</a:t>
            </a:r>
          </a:p>
          <a:p>
            <a:r>
              <a:rPr lang="en-GB" sz="1000" dirty="0"/>
              <a:t>import </a:t>
            </a:r>
            <a:r>
              <a:rPr lang="en-GB" sz="1000" dirty="0" err="1"/>
              <a:t>gridfs</a:t>
            </a:r>
            <a:endParaRPr lang="en-GB" sz="1000" dirty="0"/>
          </a:p>
          <a:p>
            <a:br>
              <a:rPr lang="en-GB" sz="1000" dirty="0"/>
            </a:br>
            <a:r>
              <a:rPr lang="en-GB" sz="1000" dirty="0"/>
              <a:t>with open("</a:t>
            </a:r>
            <a:r>
              <a:rPr lang="en-GB" sz="1000" dirty="0" err="1"/>
              <a:t>cred.txt</a:t>
            </a:r>
            <a:r>
              <a:rPr lang="en-GB" sz="1000" dirty="0"/>
              <a:t>")as f1:</a:t>
            </a:r>
          </a:p>
          <a:p>
            <a:r>
              <a:rPr lang="en-GB" sz="1000" dirty="0" err="1"/>
              <a:t>datarow</a:t>
            </a:r>
            <a:r>
              <a:rPr lang="en-GB" sz="1000" dirty="0"/>
              <a:t>=</a:t>
            </a:r>
            <a:r>
              <a:rPr lang="en-GB" sz="1000" dirty="0" err="1"/>
              <a:t>csv.reader</a:t>
            </a:r>
            <a:r>
              <a:rPr lang="en-GB" sz="1000" dirty="0"/>
              <a:t>(f1,delimiter=",")</a:t>
            </a:r>
          </a:p>
          <a:p>
            <a:r>
              <a:rPr lang="en-GB" sz="1000" dirty="0"/>
              <a:t>for row in </a:t>
            </a:r>
            <a:r>
              <a:rPr lang="en-GB" sz="1000" dirty="0" err="1"/>
              <a:t>datarow</a:t>
            </a:r>
            <a:r>
              <a:rPr lang="en-GB" sz="1000" dirty="0"/>
              <a:t>:</a:t>
            </a:r>
          </a:p>
          <a:p>
            <a:r>
              <a:rPr lang="en-GB" sz="1000" dirty="0"/>
              <a:t>id=row[0]</a:t>
            </a:r>
          </a:p>
          <a:p>
            <a:r>
              <a:rPr lang="en-GB" sz="1000" dirty="0" err="1"/>
              <a:t>pwd</a:t>
            </a:r>
            <a:r>
              <a:rPr lang="en-GB" sz="1000" dirty="0"/>
              <a:t>=row[1]</a:t>
            </a:r>
          </a:p>
          <a:p>
            <a:r>
              <a:rPr lang="en-GB" sz="1000" dirty="0"/>
              <a:t>client=</a:t>
            </a:r>
            <a:r>
              <a:rPr lang="en-GB" sz="1000" dirty="0" err="1"/>
              <a:t>MongoClient</a:t>
            </a:r>
            <a:r>
              <a:rPr lang="en-GB" sz="1000" dirty="0"/>
              <a:t>("</a:t>
            </a:r>
            <a:r>
              <a:rPr lang="en-GB" sz="1000" dirty="0" err="1"/>
              <a:t>mongodb+srv</a:t>
            </a:r>
            <a:r>
              <a:rPr lang="en-GB" sz="1000" dirty="0"/>
              <a:t>://"+id+":"+</a:t>
            </a:r>
            <a:r>
              <a:rPr lang="en-GB" sz="1000" dirty="0" err="1"/>
              <a:t>urllib.parse.quote</a:t>
            </a:r>
            <a:r>
              <a:rPr lang="en-GB" sz="1000" dirty="0"/>
              <a:t>(</a:t>
            </a:r>
            <a:r>
              <a:rPr lang="en-GB" sz="1000" dirty="0" err="1"/>
              <a:t>pwd</a:t>
            </a:r>
            <a:r>
              <a:rPr lang="en-GB" sz="1000" dirty="0"/>
              <a:t>)+"@cluster0-lymvb.mongodb.net/&lt;</a:t>
            </a:r>
            <a:r>
              <a:rPr lang="en-GB" sz="1000" dirty="0" err="1"/>
              <a:t>dbname</a:t>
            </a:r>
            <a:r>
              <a:rPr lang="en-GB" sz="1000" dirty="0"/>
              <a:t>&gt;?</a:t>
            </a:r>
            <a:r>
              <a:rPr lang="en-GB" sz="1000" dirty="0" err="1"/>
              <a:t>retryWrites</a:t>
            </a:r>
            <a:r>
              <a:rPr lang="en-GB" sz="1000" dirty="0"/>
              <a:t>=</a:t>
            </a:r>
            <a:r>
              <a:rPr lang="en-GB" sz="1000" dirty="0" err="1"/>
              <a:t>true&amp;w</a:t>
            </a:r>
            <a:r>
              <a:rPr lang="en-GB" sz="1000" dirty="0"/>
              <a:t>=majority")</a:t>
            </a:r>
          </a:p>
          <a:p>
            <a:r>
              <a:rPr lang="en-GB" sz="1000" dirty="0" err="1"/>
              <a:t>db</a:t>
            </a:r>
            <a:r>
              <a:rPr lang="en-GB" sz="1000" dirty="0"/>
              <a:t>=client["</a:t>
            </a:r>
            <a:r>
              <a:rPr lang="en-GB" sz="1000" dirty="0" err="1"/>
              <a:t>whatsapp_db</a:t>
            </a:r>
            <a:r>
              <a:rPr lang="en-GB" sz="1000" dirty="0"/>
              <a:t>"]</a:t>
            </a:r>
          </a:p>
          <a:p>
            <a:br>
              <a:rPr lang="en-GB" sz="1000" dirty="0"/>
            </a:br>
            <a:r>
              <a:rPr lang="en-GB" sz="1000" dirty="0" err="1"/>
              <a:t>appbot</a:t>
            </a:r>
            <a:r>
              <a:rPr lang="en-GB" sz="1000" dirty="0"/>
              <a:t>=Flask(__name__)</a:t>
            </a:r>
          </a:p>
          <a:p>
            <a:r>
              <a:rPr lang="en-GB" sz="1000" dirty="0"/>
              <a:t>@</a:t>
            </a:r>
            <a:r>
              <a:rPr lang="en-GB" sz="1000" dirty="0" err="1"/>
              <a:t>appbot.route</a:t>
            </a:r>
            <a:r>
              <a:rPr lang="en-GB" sz="1000" dirty="0"/>
              <a:t>("/</a:t>
            </a:r>
            <a:r>
              <a:rPr lang="en-GB" sz="1000" dirty="0" err="1"/>
              <a:t>sms</a:t>
            </a:r>
            <a:r>
              <a:rPr lang="en-GB" sz="1000" dirty="0"/>
              <a:t>",methods=["GET","POST"])</a:t>
            </a:r>
          </a:p>
          <a:p>
            <a:r>
              <a:rPr lang="en-GB" sz="1000" dirty="0"/>
              <a:t>def reply():</a:t>
            </a:r>
          </a:p>
          <a:p>
            <a:r>
              <a:rPr lang="en-GB" sz="1000" dirty="0" err="1"/>
              <a:t>num</a:t>
            </a:r>
            <a:r>
              <a:rPr lang="en-GB" sz="1000" dirty="0"/>
              <a:t>=</a:t>
            </a:r>
            <a:r>
              <a:rPr lang="en-GB" sz="1000" dirty="0" err="1"/>
              <a:t>request.form.get</a:t>
            </a:r>
            <a:r>
              <a:rPr lang="en-GB" sz="1000" dirty="0"/>
              <a:t>("From")</a:t>
            </a:r>
          </a:p>
          <a:p>
            <a:r>
              <a:rPr lang="en-GB" sz="1000" dirty="0" err="1"/>
              <a:t>file_count</a:t>
            </a:r>
            <a:r>
              <a:rPr lang="en-GB" sz="1000" dirty="0"/>
              <a:t>=int(</a:t>
            </a:r>
            <a:r>
              <a:rPr lang="en-GB" sz="1000" dirty="0" err="1"/>
              <a:t>request.form.get</a:t>
            </a:r>
            <a:r>
              <a:rPr lang="en-GB" sz="1000" dirty="0"/>
              <a:t>("</a:t>
            </a:r>
            <a:r>
              <a:rPr lang="en-GB" sz="1000" dirty="0" err="1"/>
              <a:t>NumMedia</a:t>
            </a:r>
            <a:r>
              <a:rPr lang="en-GB" sz="1000" dirty="0"/>
              <a:t>"))</a:t>
            </a:r>
          </a:p>
          <a:p>
            <a:r>
              <a:rPr lang="en-GB" sz="1000" dirty="0"/>
              <a:t>if(</a:t>
            </a:r>
            <a:r>
              <a:rPr lang="en-GB" sz="1000" dirty="0" err="1"/>
              <a:t>file_count</a:t>
            </a:r>
            <a:r>
              <a:rPr lang="en-GB" sz="1000" dirty="0"/>
              <a:t>&gt;0):</a:t>
            </a:r>
          </a:p>
          <a:p>
            <a:r>
              <a:rPr lang="en-GB" sz="1000" dirty="0" err="1"/>
              <a:t>msg</a:t>
            </a:r>
            <a:r>
              <a:rPr lang="en-GB" sz="1000" dirty="0"/>
              <a:t>=</a:t>
            </a:r>
            <a:r>
              <a:rPr lang="en-GB" sz="1000" dirty="0" err="1"/>
              <a:t>MessagingResponse</a:t>
            </a:r>
            <a:r>
              <a:rPr lang="en-GB" sz="1000" dirty="0"/>
              <a:t>()</a:t>
            </a:r>
          </a:p>
          <a:p>
            <a:r>
              <a:rPr lang="en-GB" sz="1000" dirty="0" err="1"/>
              <a:t>url</a:t>
            </a:r>
            <a:r>
              <a:rPr lang="en-GB" sz="1000" dirty="0"/>
              <a:t>=</a:t>
            </a:r>
            <a:r>
              <a:rPr lang="en-GB" sz="1000" dirty="0" err="1"/>
              <a:t>request.form.get</a:t>
            </a:r>
            <a:r>
              <a:rPr lang="en-GB" sz="1000" dirty="0"/>
              <a:t>("MediaUrl0")</a:t>
            </a:r>
          </a:p>
          <a:p>
            <a:r>
              <a:rPr lang="en-GB" sz="1000" dirty="0"/>
              <a:t>data=</a:t>
            </a:r>
            <a:r>
              <a:rPr lang="en-GB" sz="1000" dirty="0" err="1"/>
              <a:t>requests.get</a:t>
            </a:r>
            <a:r>
              <a:rPr lang="en-GB" sz="1000" dirty="0"/>
              <a:t>(</a:t>
            </a:r>
            <a:r>
              <a:rPr lang="en-GB" sz="1000" dirty="0" err="1"/>
              <a:t>url,stream</a:t>
            </a:r>
            <a:r>
              <a:rPr lang="en-GB" sz="1000" dirty="0"/>
              <a:t>=True)</a:t>
            </a:r>
          </a:p>
          <a:p>
            <a:r>
              <a:rPr lang="en-GB" sz="1000" dirty="0" err="1"/>
              <a:t>data.raw.decode_content</a:t>
            </a:r>
            <a:r>
              <a:rPr lang="en-GB" sz="1000" dirty="0"/>
              <a:t>=True</a:t>
            </a:r>
          </a:p>
          <a:p>
            <a:r>
              <a:rPr lang="en-GB" sz="1000" dirty="0"/>
              <a:t>fs=</a:t>
            </a:r>
            <a:r>
              <a:rPr lang="en-GB" sz="1000" dirty="0" err="1"/>
              <a:t>gridfs.GridFS</a:t>
            </a:r>
            <a:r>
              <a:rPr lang="en-GB" sz="1000" dirty="0"/>
              <a:t>(</a:t>
            </a:r>
            <a:r>
              <a:rPr lang="en-GB" sz="1000" dirty="0" err="1"/>
              <a:t>db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fs.put</a:t>
            </a:r>
            <a:r>
              <a:rPr lang="en-GB" sz="1000" dirty="0"/>
              <a:t>(</a:t>
            </a:r>
            <a:r>
              <a:rPr lang="en-GB" sz="1000" dirty="0" err="1"/>
              <a:t>data.raw,filename</a:t>
            </a:r>
            <a:r>
              <a:rPr lang="en-GB" sz="1000" dirty="0"/>
              <a:t>="tutorial18.png")</a:t>
            </a:r>
          </a:p>
          <a:p>
            <a:r>
              <a:rPr lang="en-GB" sz="1000" dirty="0" err="1"/>
              <a:t>msg_text</a:t>
            </a:r>
            <a:r>
              <a:rPr lang="en-GB" sz="1000" dirty="0"/>
              <a:t>=</a:t>
            </a:r>
            <a:r>
              <a:rPr lang="en-GB" sz="1000" dirty="0" err="1"/>
              <a:t>msg.message</a:t>
            </a:r>
            <a:r>
              <a:rPr lang="en-GB" sz="1000" dirty="0"/>
              <a:t>("file has been uploaded") </a:t>
            </a:r>
          </a:p>
          <a:p>
            <a:r>
              <a:rPr lang="en-GB" sz="1000" dirty="0"/>
              <a:t>else:</a:t>
            </a:r>
          </a:p>
          <a:p>
            <a:r>
              <a:rPr lang="en-GB" sz="1000" dirty="0" err="1"/>
              <a:t>msg</a:t>
            </a:r>
            <a:r>
              <a:rPr lang="en-GB" sz="1000" dirty="0"/>
              <a:t>=</a:t>
            </a:r>
            <a:r>
              <a:rPr lang="en-GB" sz="1000" dirty="0" err="1"/>
              <a:t>MessagingResponse</a:t>
            </a:r>
            <a:r>
              <a:rPr lang="en-GB" sz="1000" dirty="0"/>
              <a:t>()</a:t>
            </a:r>
          </a:p>
          <a:p>
            <a:r>
              <a:rPr lang="en-GB" sz="1000" dirty="0" err="1"/>
              <a:t>msg_text</a:t>
            </a:r>
            <a:r>
              <a:rPr lang="en-GB" sz="1000" dirty="0"/>
              <a:t>=</a:t>
            </a:r>
            <a:r>
              <a:rPr lang="en-GB" sz="1000" dirty="0" err="1"/>
              <a:t>msg.message</a:t>
            </a:r>
            <a:r>
              <a:rPr lang="en-GB" sz="1000" dirty="0"/>
              <a:t>("no file received")</a:t>
            </a:r>
          </a:p>
          <a:p>
            <a:br>
              <a:rPr lang="en-GB" sz="1000" dirty="0"/>
            </a:br>
            <a:r>
              <a:rPr lang="en-GB" sz="1000" dirty="0"/>
              <a:t>return(str(</a:t>
            </a:r>
            <a:r>
              <a:rPr lang="en-GB" sz="1000" dirty="0" err="1"/>
              <a:t>msg</a:t>
            </a:r>
            <a:r>
              <a:rPr lang="en-GB" sz="1000" dirty="0"/>
              <a:t>))</a:t>
            </a:r>
          </a:p>
          <a:p>
            <a:br>
              <a:rPr lang="en-GB" sz="1000" dirty="0"/>
            </a:br>
            <a:br>
              <a:rPr lang="en-GB" sz="1000" dirty="0"/>
            </a:br>
            <a:r>
              <a:rPr lang="en-GB" sz="1000" dirty="0"/>
              <a:t>if __name__=="__main__":</a:t>
            </a:r>
          </a:p>
          <a:p>
            <a:r>
              <a:rPr lang="en-GB" sz="1000" dirty="0" err="1"/>
              <a:t>appbot.run</a:t>
            </a:r>
            <a:r>
              <a:rPr lang="en-GB" sz="1000" dirty="0"/>
              <a:t>(port=5000)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357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11</cp:revision>
  <dcterms:created xsi:type="dcterms:W3CDTF">2020-06-09T07:08:10Z</dcterms:created>
  <dcterms:modified xsi:type="dcterms:W3CDTF">2020-08-03T07:30:13Z</dcterms:modified>
</cp:coreProperties>
</file>