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494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09.12.19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09.12.19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09.12.19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09.12.19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09.12.19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09.12.19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09.12.19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09.12.19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09.12.19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09.12.19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09.12.19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09.12.19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09.12.19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Constraints in NE04J </a:t>
            </a:r>
            <a:r>
              <a:rPr lang="de-DE" dirty="0" err="1"/>
              <a:t>Cypher</a:t>
            </a:r>
            <a:r>
              <a:rPr lang="de-DE" dirty="0"/>
              <a:t>:	part3</a:t>
            </a:r>
          </a:p>
          <a:p>
            <a:r>
              <a:rPr lang="de-DE"/>
              <a:t>Tutorial 45</a:t>
            </a:r>
            <a:endParaRPr lang="de-DE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09.12.19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Unique node property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46D2F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Definition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12/9/19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1179DB-EF45-A94E-8551-C16AEE3D5BB8}"/>
              </a:ext>
            </a:extLst>
          </p:cNvPr>
          <p:cNvSpPr/>
          <p:nvPr/>
        </p:nvSpPr>
        <p:spPr>
          <a:xfrm>
            <a:off x="1524000" y="2777924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333333"/>
                </a:solidFill>
                <a:latin typeface="Open Sans"/>
              </a:rPr>
              <a:t>Unique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property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constraints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ensure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that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property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values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are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unique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for all nodes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with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a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specific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label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. Unique constraints do not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mean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that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all nodes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have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to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have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a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unique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value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for the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properties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 — nodes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without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the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property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are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not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subject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to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this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rule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Unique node property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46D2F"/>
                </a:solidFill>
                <a:highlight>
                  <a:srgbClr val="FFFF00"/>
                </a:highlight>
              </a:rPr>
              <a:t>Exceptions while creating unique node property constraints</a:t>
            </a:r>
            <a:endParaRPr lang="en-US" sz="2000" kern="1200" dirty="0">
              <a:solidFill>
                <a:srgbClr val="F46D2F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12/9/19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1179DB-EF45-A94E-8551-C16AEE3D5BB8}"/>
              </a:ext>
            </a:extLst>
          </p:cNvPr>
          <p:cNvSpPr/>
          <p:nvPr/>
        </p:nvSpPr>
        <p:spPr>
          <a:xfrm>
            <a:off x="1524000" y="2777924"/>
            <a:ext cx="7620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Using </a:t>
            </a:r>
            <a:r>
              <a:rPr lang="de-DE" dirty="0" err="1"/>
              <a:t>cypher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neo4j </a:t>
            </a:r>
            <a:r>
              <a:rPr lang="de-DE" dirty="0" err="1"/>
              <a:t>desktop</a:t>
            </a:r>
            <a:r>
              <a:rPr lang="de-DE" dirty="0"/>
              <a:t> web </a:t>
            </a:r>
            <a:r>
              <a:rPr lang="de-DE" dirty="0" err="1"/>
              <a:t>ui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the </a:t>
            </a:r>
            <a:r>
              <a:rPr lang="de-DE" dirty="0" err="1"/>
              <a:t>property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aready</a:t>
            </a:r>
            <a:r>
              <a:rPr lang="de-DE" dirty="0"/>
              <a:t> </a:t>
            </a:r>
            <a:r>
              <a:rPr lang="de-DE" dirty="0" err="1"/>
              <a:t>exists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failed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0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Unique node property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46D2F"/>
                </a:solidFill>
                <a:highlight>
                  <a:srgbClr val="FFFF00"/>
                </a:highlight>
              </a:rPr>
              <a:t>How to display all available unique node property constraints</a:t>
            </a:r>
            <a:endParaRPr lang="en-US" sz="2000" kern="1200" dirty="0">
              <a:solidFill>
                <a:srgbClr val="F46D2F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12/9/19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1179DB-EF45-A94E-8551-C16AEE3D5BB8}"/>
              </a:ext>
            </a:extLst>
          </p:cNvPr>
          <p:cNvSpPr/>
          <p:nvPr/>
        </p:nvSpPr>
        <p:spPr>
          <a:xfrm>
            <a:off x="1524000" y="2777924"/>
            <a:ext cx="7620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Using </a:t>
            </a:r>
            <a:r>
              <a:rPr lang="de-DE" dirty="0" err="1"/>
              <a:t>cypher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neo4j web </a:t>
            </a:r>
            <a:r>
              <a:rPr lang="de-DE" dirty="0" err="1"/>
              <a:t>ui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sz="1400" dirty="0" err="1"/>
              <a:t>from</a:t>
            </a:r>
            <a:r>
              <a:rPr lang="de-DE" sz="1400" dirty="0"/>
              <a:t> neo4j </a:t>
            </a:r>
            <a:r>
              <a:rPr lang="de-DE" sz="1400" dirty="0" err="1"/>
              <a:t>import</a:t>
            </a:r>
            <a:r>
              <a:rPr lang="de-DE" sz="1400" dirty="0"/>
              <a:t> </a:t>
            </a:r>
            <a:r>
              <a:rPr lang="de-DE" sz="1400" dirty="0" err="1"/>
              <a:t>GraphDatabase</a:t>
            </a:r>
            <a:endParaRPr lang="de-DE" sz="1400" dirty="0"/>
          </a:p>
          <a:p>
            <a:r>
              <a:rPr lang="de-DE" sz="1400" dirty="0" err="1"/>
              <a:t>driver</a:t>
            </a:r>
            <a:r>
              <a:rPr lang="de-DE" sz="1400" dirty="0"/>
              <a:t>=</a:t>
            </a:r>
            <a:r>
              <a:rPr lang="de-DE" sz="1400" dirty="0" err="1"/>
              <a:t>GraphDatabase.driver</a:t>
            </a:r>
            <a:r>
              <a:rPr lang="de-DE" sz="1400" dirty="0"/>
              <a:t>(</a:t>
            </a:r>
            <a:r>
              <a:rPr lang="de-DE" sz="1400" dirty="0" err="1"/>
              <a:t>uri</a:t>
            </a:r>
            <a:r>
              <a:rPr lang="de-DE" sz="1400" dirty="0"/>
              <a:t>=</a:t>
            </a:r>
            <a:r>
              <a:rPr lang="de-DE" sz="1400" i="1" dirty="0"/>
              <a:t>"</a:t>
            </a:r>
            <a:r>
              <a:rPr lang="de-DE" sz="1400" i="1" dirty="0" err="1"/>
              <a:t>bolt</a:t>
            </a:r>
            <a:r>
              <a:rPr lang="de-DE" sz="1400" i="1" dirty="0"/>
              <a:t>://</a:t>
            </a:r>
            <a:r>
              <a:rPr lang="de-DE" sz="1400" i="1" u="sng" dirty="0"/>
              <a:t>localhost</a:t>
            </a:r>
            <a:r>
              <a:rPr lang="de-DE" sz="1400" i="1" dirty="0"/>
              <a:t>:7687"</a:t>
            </a:r>
            <a:r>
              <a:rPr lang="de-DE" sz="1400" dirty="0"/>
              <a:t>,auth=(</a:t>
            </a:r>
            <a:r>
              <a:rPr lang="de-DE" sz="1400" i="1" dirty="0"/>
              <a:t>"neo4j"</a:t>
            </a:r>
            <a:r>
              <a:rPr lang="de-DE" sz="1400" dirty="0"/>
              <a:t>,</a:t>
            </a:r>
            <a:r>
              <a:rPr lang="de-DE" sz="1400" i="1" dirty="0"/>
              <a:t>"</a:t>
            </a:r>
            <a:r>
              <a:rPr lang="de-DE" sz="1400" i="1" u="sng" dirty="0"/>
              <a:t>Rambo</a:t>
            </a:r>
            <a:r>
              <a:rPr lang="de-DE" sz="1400" i="1" dirty="0"/>
              <a:t>@1234"</a:t>
            </a:r>
            <a:r>
              <a:rPr lang="de-DE" sz="1400" dirty="0"/>
              <a:t>))</a:t>
            </a:r>
          </a:p>
          <a:p>
            <a:r>
              <a:rPr lang="de-DE" sz="1400" dirty="0" err="1"/>
              <a:t>session</a:t>
            </a:r>
            <a:r>
              <a:rPr lang="de-DE" sz="1400" dirty="0"/>
              <a:t>=</a:t>
            </a:r>
            <a:r>
              <a:rPr lang="de-DE" sz="1400" dirty="0" err="1"/>
              <a:t>driver.session</a:t>
            </a:r>
            <a:r>
              <a:rPr lang="de-DE" sz="1400" dirty="0"/>
              <a:t>() </a:t>
            </a:r>
          </a:p>
          <a:p>
            <a:r>
              <a:rPr lang="de-DE" sz="1400" dirty="0"/>
              <a:t>q1=</a:t>
            </a:r>
            <a:r>
              <a:rPr lang="de-DE" sz="1400" i="1" dirty="0"/>
              <a:t>''' </a:t>
            </a:r>
            <a:endParaRPr lang="de-DE" sz="1400" dirty="0"/>
          </a:p>
          <a:p>
            <a:r>
              <a:rPr lang="de-DE" sz="1400" i="1" dirty="0"/>
              <a:t>   </a:t>
            </a:r>
            <a:r>
              <a:rPr lang="de-DE" sz="1400" i="1" dirty="0" err="1"/>
              <a:t>call</a:t>
            </a:r>
            <a:r>
              <a:rPr lang="de-DE" sz="1400" i="1" dirty="0"/>
              <a:t> </a:t>
            </a:r>
            <a:r>
              <a:rPr lang="de-DE" sz="1400" i="1" dirty="0" err="1"/>
              <a:t>db.constraints</a:t>
            </a:r>
            <a:r>
              <a:rPr lang="de-DE" sz="1400" i="1" dirty="0"/>
              <a:t>()</a:t>
            </a:r>
            <a:endParaRPr lang="de-DE" sz="1400" dirty="0"/>
          </a:p>
          <a:p>
            <a:r>
              <a:rPr lang="de-DE" sz="1400" i="1" dirty="0"/>
              <a:t>   '''</a:t>
            </a:r>
            <a:r>
              <a:rPr lang="de-DE" sz="1400" dirty="0"/>
              <a:t>   </a:t>
            </a:r>
          </a:p>
          <a:p>
            <a:r>
              <a:rPr lang="de-DE" sz="1400" dirty="0" err="1"/>
              <a:t>result</a:t>
            </a:r>
            <a:r>
              <a:rPr lang="de-DE" sz="1400" dirty="0"/>
              <a:t>=</a:t>
            </a:r>
            <a:r>
              <a:rPr lang="de-DE" sz="1400" dirty="0" err="1"/>
              <a:t>session.run</a:t>
            </a:r>
            <a:r>
              <a:rPr lang="de-DE" sz="1400" dirty="0"/>
              <a:t>(q1)</a:t>
            </a:r>
          </a:p>
          <a:p>
            <a:endParaRPr lang="de-DE" sz="1400" dirty="0"/>
          </a:p>
          <a:p>
            <a:r>
              <a:rPr lang="de-DE" sz="1400" dirty="0" err="1"/>
              <a:t>print</a:t>
            </a:r>
            <a:r>
              <a:rPr lang="de-DE" sz="1400" dirty="0"/>
              <a:t>(</a:t>
            </a:r>
            <a:r>
              <a:rPr lang="de-DE" sz="1400" dirty="0" err="1"/>
              <a:t>list</a:t>
            </a:r>
            <a:r>
              <a:rPr lang="de-DE" sz="1400" dirty="0"/>
              <a:t>(</a:t>
            </a:r>
            <a:r>
              <a:rPr lang="de-DE" sz="1400" dirty="0" err="1"/>
              <a:t>result</a:t>
            </a:r>
            <a:r>
              <a:rPr lang="de-DE" sz="1400" dirty="0"/>
              <a:t>))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609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9599</TotalTime>
  <Words>190</Words>
  <Application>Microsoft Macintosh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Office Theme</vt:lpstr>
      <vt:lpstr>NEO4J CYPHER TUTORIAL WITH PYTHON</vt:lpstr>
      <vt:lpstr>Unique node property constraints</vt:lpstr>
      <vt:lpstr>Unique node property constraints</vt:lpstr>
      <vt:lpstr>Unique node property constraints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12</cp:revision>
  <dcterms:created xsi:type="dcterms:W3CDTF">2019-12-01T20:11:19Z</dcterms:created>
  <dcterms:modified xsi:type="dcterms:W3CDTF">2019-12-09T16:32:18Z</dcterms:modified>
</cp:coreProperties>
</file>