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Constraints in NE04J </a:t>
            </a:r>
            <a:r>
              <a:rPr lang="de-DE" dirty="0" err="1"/>
              <a:t>Cypher</a:t>
            </a:r>
            <a:r>
              <a:rPr lang="de-DE" dirty="0"/>
              <a:t>:</a:t>
            </a:r>
            <a:r>
              <a:rPr lang="de-DE"/>
              <a:t>	part2</a:t>
            </a:r>
            <a:endParaRPr lang="de-DE" dirty="0"/>
          </a:p>
          <a:p>
            <a:r>
              <a:rPr lang="de-DE" dirty="0"/>
              <a:t>Tutorial 44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Open Sans"/>
              </a:rPr>
              <a:t>Unique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constraints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ensure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specific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label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 Unique constraints do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mean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that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all 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have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a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unique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value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for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properties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 — nodes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without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the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property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are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not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subject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to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this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Open Sans"/>
              </a:rPr>
              <a:t>rule</a:t>
            </a:r>
            <a:r>
              <a:rPr lang="de-DE" dirty="0">
                <a:solidFill>
                  <a:srgbClr val="333333"/>
                </a:solidFill>
                <a:latin typeface="Open Sans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How to delete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desktop</a:t>
            </a:r>
            <a:r>
              <a:rPr lang="de-DE" dirty="0"/>
              <a:t>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on (</a:t>
            </a:r>
            <a:r>
              <a:rPr lang="de-DE" dirty="0" err="1"/>
              <a:t>a:COMPANY</a:t>
            </a:r>
            <a:r>
              <a:rPr lang="de-DE" dirty="0"/>
              <a:t>) ASSERT </a:t>
            </a:r>
            <a:r>
              <a:rPr lang="de-DE" dirty="0" err="1"/>
              <a:t>a.id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unique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How to delete unique node property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ide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</a:t>
            </a:r>
          </a:p>
          <a:p>
            <a:r>
              <a:rPr lang="de-DE" dirty="0"/>
              <a:t>q2=</a:t>
            </a:r>
            <a:r>
              <a:rPr lang="de-DE" i="1" dirty="0"/>
              <a:t>''' </a:t>
            </a:r>
            <a:endParaRPr lang="de-DE" dirty="0"/>
          </a:p>
          <a:p>
            <a:r>
              <a:rPr lang="de-DE" i="1" dirty="0"/>
              <a:t>   create (</a:t>
            </a:r>
            <a:r>
              <a:rPr lang="de-DE" i="1" dirty="0" err="1"/>
              <a:t>a:COMPANY</a:t>
            </a:r>
            <a:r>
              <a:rPr lang="de-DE" i="1" dirty="0"/>
              <a:t>{</a:t>
            </a:r>
            <a:r>
              <a:rPr lang="de-DE" i="1" dirty="0" err="1"/>
              <a:t>name</a:t>
            </a:r>
            <a:r>
              <a:rPr lang="de-DE" i="1" dirty="0"/>
              <a:t>:"</a:t>
            </a:r>
            <a:r>
              <a:rPr lang="de-DE" i="1" dirty="0" err="1"/>
              <a:t>google</a:t>
            </a:r>
            <a:r>
              <a:rPr lang="de-DE" i="1" dirty="0"/>
              <a:t>"})</a:t>
            </a:r>
            <a:endParaRPr lang="de-DE" dirty="0"/>
          </a:p>
          <a:p>
            <a:r>
              <a:rPr lang="de-DE" i="1" dirty="0"/>
              <a:t>   '‘‘</a:t>
            </a:r>
            <a:r>
              <a:rPr lang="de-DE" dirty="0"/>
              <a:t>  </a:t>
            </a:r>
          </a:p>
          <a:p>
            <a:r>
              <a:rPr lang="de-DE" dirty="0"/>
              <a:t>q1=</a:t>
            </a:r>
            <a:r>
              <a:rPr lang="de-DE" i="1" dirty="0"/>
              <a:t>''' </a:t>
            </a:r>
            <a:endParaRPr lang="de-DE" dirty="0"/>
          </a:p>
          <a:p>
            <a:r>
              <a:rPr lang="de-DE" i="1" dirty="0"/>
              <a:t>   </a:t>
            </a:r>
            <a:r>
              <a:rPr lang="de-DE" i="1" dirty="0" err="1"/>
              <a:t>drop</a:t>
            </a:r>
            <a:r>
              <a:rPr lang="de-DE" i="1" dirty="0"/>
              <a:t> </a:t>
            </a:r>
            <a:r>
              <a:rPr lang="de-DE" i="1" dirty="0" err="1"/>
              <a:t>constraint</a:t>
            </a:r>
            <a:r>
              <a:rPr lang="de-DE" i="1" dirty="0"/>
              <a:t> on (</a:t>
            </a:r>
            <a:r>
              <a:rPr lang="de-DE" i="1" dirty="0" err="1"/>
              <a:t>a:COMPANY</a:t>
            </a:r>
            <a:r>
              <a:rPr lang="de-DE" i="1" dirty="0"/>
              <a:t>) ASSERT </a:t>
            </a:r>
            <a:r>
              <a:rPr lang="de-DE" i="1" dirty="0" err="1"/>
              <a:t>a.name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unique</a:t>
            </a:r>
            <a:endParaRPr lang="de-DE" dirty="0"/>
          </a:p>
          <a:p>
            <a:r>
              <a:rPr lang="de-DE" i="1" dirty="0"/>
              <a:t>   '''</a:t>
            </a:r>
            <a:r>
              <a:rPr lang="de-DE" dirty="0"/>
              <a:t>   </a:t>
            </a:r>
          </a:p>
          <a:p>
            <a:r>
              <a:rPr lang="de-DE" dirty="0" err="1"/>
              <a:t>session.run</a:t>
            </a:r>
            <a:r>
              <a:rPr lang="de-DE" dirty="0"/>
              <a:t>(q2)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6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testing the deletion of the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desktop</a:t>
            </a:r>
            <a:r>
              <a:rPr lang="de-DE" dirty="0"/>
              <a:t> web </a:t>
            </a:r>
            <a:r>
              <a:rPr lang="de-DE" dirty="0" err="1"/>
              <a:t>ui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Node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66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Unique node property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testing the deletion constraints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12/8/19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Using </a:t>
            </a:r>
            <a:r>
              <a:rPr lang="de-DE" dirty="0" err="1"/>
              <a:t>cypher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ide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Node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0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265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NEO4J CYPHER TUTORIAL WITH PYTHON</vt:lpstr>
      <vt:lpstr>Unique node property constraints</vt:lpstr>
      <vt:lpstr>Unique node property constraints</vt:lpstr>
      <vt:lpstr>Unique node property constraints</vt:lpstr>
      <vt:lpstr>Unique node property constraints</vt:lpstr>
      <vt:lpstr>Unique node property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10</cp:revision>
  <dcterms:created xsi:type="dcterms:W3CDTF">2019-12-01T20:11:19Z</dcterms:created>
  <dcterms:modified xsi:type="dcterms:W3CDTF">2019-12-08T16:36:06Z</dcterms:modified>
</cp:coreProperties>
</file>