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04.02.20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04.02.20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04.02.20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04.02.20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04.02.20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04.02.20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04.02.20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04.02.20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/>
              <a:t>Floating Point Data Types In RUST</a:t>
            </a:r>
          </a:p>
          <a:p>
            <a:r>
              <a:rPr lang="de-DE"/>
              <a:t> </a:t>
            </a:r>
            <a:r>
              <a:rPr lang="de-DE" sz="3600"/>
              <a:t>Part 7</a:t>
            </a:r>
          </a:p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04.02.20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Floating Point Types In Rust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286232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What is floating point number:</a:t>
            </a:r>
          </a:p>
          <a:p>
            <a:endParaRPr lang="de-DE" b="1" dirty="0"/>
          </a:p>
          <a:p>
            <a:r>
              <a:rPr lang="de-DE" b="1" u="sng"/>
              <a:t>numbers with decimal points.</a:t>
            </a:r>
            <a:endParaRPr lang="de-DE" b="1" u="sng" dirty="0"/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Rust has two primitive types for </a:t>
            </a:r>
            <a:r>
              <a:rPr lang="de-DE" i="1"/>
              <a:t>floating-point numbers.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Rust’s floating-point types are f32 and f64, which are 32 bits and 64 bits in size,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 The default type is f64 because on modern CPUs it’s roughly the same speed as f32 but is capable of more precision.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Floating Point Types In Rust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31393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How to declare flotaing point number :</a:t>
            </a:r>
          </a:p>
          <a:p>
            <a:endParaRPr lang="de-DE" b="1" dirty="0"/>
          </a:p>
          <a:p>
            <a:r>
              <a:rPr lang="de-DE" b="1" dirty="0"/>
              <a:t>fn main(){</a:t>
            </a:r>
          </a:p>
          <a:p>
            <a:r>
              <a:rPr lang="de-DE" b="1" dirty="0"/>
              <a:t>    #default f64</a:t>
            </a:r>
          </a:p>
          <a:p>
            <a:r>
              <a:rPr lang="de-DE" b="1" dirty="0"/>
              <a:t>    let a=1.9;</a:t>
            </a:r>
          </a:p>
          <a:p>
            <a:r>
              <a:rPr lang="de-DE" b="1" dirty="0"/>
              <a:t>    #explicitly mentioning to use f32 </a:t>
            </a:r>
          </a:p>
          <a:p>
            <a:r>
              <a:rPr lang="de-DE" b="1" dirty="0"/>
              <a:t>    let b:f32=2.19;</a:t>
            </a:r>
          </a:p>
          <a:p>
            <a:r>
              <a:rPr lang="de-DE" b="1" dirty="0"/>
              <a:t>    println!("{} {}",a,b);</a:t>
            </a:r>
          </a:p>
          <a:p>
            <a:r>
              <a:rPr lang="de-DE" b="1" dirty="0"/>
              <a:t>}</a:t>
            </a:r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446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Floating Point Types In Rust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563231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Difference beween f32 &amp; f64 floating point numbers using sample code:</a:t>
            </a:r>
          </a:p>
          <a:p>
            <a:endParaRPr lang="de-DE" b="1" dirty="0"/>
          </a:p>
          <a:p>
            <a:r>
              <a:rPr lang="de-DE" b="1" dirty="0"/>
              <a:t>fn main(){</a:t>
            </a:r>
          </a:p>
          <a:p>
            <a:endParaRPr lang="de-DE" b="1" dirty="0"/>
          </a:p>
          <a:p>
            <a:r>
              <a:rPr lang="de-DE" b="1" dirty="0"/>
              <a:t>    let a=1.91119292929;</a:t>
            </a:r>
          </a:p>
          <a:p>
            <a:r>
              <a:rPr lang="de-DE" b="1" dirty="0"/>
              <a:t>    let b:f32=1.91119292929;</a:t>
            </a:r>
          </a:p>
          <a:p>
            <a:r>
              <a:rPr lang="de-DE" b="1" dirty="0"/>
              <a:t>    println!("{} {}",a,b);</a:t>
            </a:r>
          </a:p>
          <a:p>
            <a:r>
              <a:rPr lang="de-DE" b="1" dirty="0"/>
              <a:t>}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9222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186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Rust Programming Complete Tutorial </vt:lpstr>
      <vt:lpstr>Floating Point Types In Rust</vt:lpstr>
      <vt:lpstr>Floating Point Types In Rust</vt:lpstr>
      <vt:lpstr>Floating Point Types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47</cp:revision>
  <dcterms:created xsi:type="dcterms:W3CDTF">2019-11-10T09:53:12Z</dcterms:created>
  <dcterms:modified xsi:type="dcterms:W3CDTF">2020-02-04T15:41:33Z</dcterms:modified>
</cp:coreProperties>
</file>