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10.11.19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10.11.19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10.11.19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10.11.19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PATTERENS</a:t>
            </a:r>
          </a:p>
          <a:p>
            <a:r>
              <a:rPr lang="de-DE" dirty="0"/>
              <a:t>Tutorial 30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10.11.19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11/10/19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220" y="892778"/>
            <a:ext cx="8830046" cy="4313206"/>
          </a:xfrm>
        </p:spPr>
        <p:txBody>
          <a:bodyPr>
            <a:normAutofit fontScale="92500"/>
          </a:bodyPr>
          <a:lstStyle/>
          <a:p>
            <a:r>
              <a:rPr lang="de-DE" dirty="0"/>
              <a:t>Patterns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pattern-matching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heart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Cypher</a:t>
            </a:r>
            <a:r>
              <a:rPr lang="de-DE" dirty="0"/>
              <a:t>, so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. </a:t>
            </a:r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you’re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MATCH </a:t>
            </a:r>
            <a:r>
              <a:rPr lang="de-DE" dirty="0" err="1"/>
              <a:t>clause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pattern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Cypher</a:t>
            </a:r>
            <a:r>
              <a:rPr lang="de-DE" dirty="0"/>
              <a:t> will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 </a:t>
            </a:r>
          </a:p>
          <a:p>
            <a:r>
              <a:rPr lang="de-DE" dirty="0"/>
              <a:t>The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form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draws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a </a:t>
            </a:r>
            <a:r>
              <a:rPr lang="de-DE" dirty="0" err="1"/>
              <a:t>whiteboard</a:t>
            </a:r>
            <a:r>
              <a:rPr lang="de-DE" dirty="0"/>
              <a:t>: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circles</a:t>
            </a:r>
            <a:r>
              <a:rPr lang="de-DE" dirty="0"/>
              <a:t> (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arrows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C6B2EF-9964-E047-8357-FD7BE2211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112" y="1194816"/>
            <a:ext cx="7580688" cy="47304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11/10/19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4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3757-1A4B-D849-85F2-6BC6E28E53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de-DE" dirty="0">
                <a:highlight>
                  <a:srgbClr val="FF0000"/>
                </a:highlight>
              </a:rPr>
              <a:t>EXAMPLES OF PATTERN WITHOUT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5B4D-D5F4-2C4E-BECC-930FF57AC29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>
                <a:solidFill>
                  <a:srgbClr val="C00000"/>
                </a:solidFill>
              </a:rPr>
              <a:t>()&lt;--()--&gt;()</a:t>
            </a:r>
          </a:p>
          <a:p>
            <a:r>
              <a:rPr lang="de-DE" dirty="0">
                <a:solidFill>
                  <a:srgbClr val="C00000"/>
                </a:solidFill>
              </a:rPr>
              <a:t>()--&gt;()&lt;--()&lt;--()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8520-A954-5744-8B55-40D6842E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8699-2351-864A-A18B-E4969D12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05A6-A4CD-5B45-A38F-E1CEE61A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4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140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PATTERN</vt:lpstr>
      <vt:lpstr>PATTERN</vt:lpstr>
      <vt:lpstr>EXAMPLES OF PATTERN WITHOUT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</cp:revision>
  <dcterms:created xsi:type="dcterms:W3CDTF">2019-11-10T09:53:12Z</dcterms:created>
  <dcterms:modified xsi:type="dcterms:W3CDTF">2019-11-10T15:51:10Z</dcterms:modified>
</cp:coreProperties>
</file>