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3" r:id="rId4"/>
    <p:sldId id="265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0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10.11.19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10.11.19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10.11.19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10.11.19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10.11.19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10.11.19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10.11.19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10.11.19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10.11.19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10.11.19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10.11.19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10.11.19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10.11.19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PATTERENS</a:t>
            </a:r>
          </a:p>
          <a:p>
            <a:r>
              <a:rPr lang="de-DE" dirty="0"/>
              <a:t>Tutorial 31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10.11.19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PATTERN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11/10/19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0220" y="892778"/>
            <a:ext cx="8830046" cy="4313206"/>
          </a:xfrm>
        </p:spPr>
        <p:txBody>
          <a:bodyPr>
            <a:normAutofit fontScale="92500"/>
          </a:bodyPr>
          <a:lstStyle/>
          <a:p>
            <a:r>
              <a:rPr lang="de-DE" dirty="0"/>
              <a:t>Patterns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pattern-matching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heart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Cypher</a:t>
            </a:r>
            <a:r>
              <a:rPr lang="de-DE" dirty="0"/>
              <a:t>, so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effective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Cypher</a:t>
            </a:r>
            <a:r>
              <a:rPr lang="de-DE" dirty="0"/>
              <a:t> </a:t>
            </a:r>
            <a:r>
              <a:rPr lang="de-DE" dirty="0" err="1"/>
              <a:t>requires</a:t>
            </a:r>
            <a:r>
              <a:rPr lang="de-DE" dirty="0"/>
              <a:t>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. </a:t>
            </a:r>
          </a:p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you’re</a:t>
            </a:r>
            <a:r>
              <a:rPr lang="de-DE" dirty="0"/>
              <a:t> </a:t>
            </a:r>
            <a:r>
              <a:rPr lang="de-DE" dirty="0" err="1"/>
              <a:t>looking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, in </a:t>
            </a:r>
            <a:r>
              <a:rPr lang="de-DE" dirty="0" err="1"/>
              <a:t>the</a:t>
            </a:r>
            <a:r>
              <a:rPr lang="de-DE" dirty="0"/>
              <a:t> MATCH </a:t>
            </a:r>
            <a:r>
              <a:rPr lang="de-DE" dirty="0" err="1"/>
              <a:t>clause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pattern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Cypher</a:t>
            </a:r>
            <a:r>
              <a:rPr lang="de-DE" dirty="0"/>
              <a:t> will </a:t>
            </a:r>
            <a:r>
              <a:rPr lang="de-DE" dirty="0" err="1"/>
              <a:t>figure</a:t>
            </a:r>
            <a:r>
              <a:rPr lang="de-DE" dirty="0"/>
              <a:t> out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. </a:t>
            </a:r>
          </a:p>
          <a:p>
            <a:r>
              <a:rPr lang="de-DE" dirty="0"/>
              <a:t>The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describes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form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typically</a:t>
            </a:r>
            <a:r>
              <a:rPr lang="de-DE" dirty="0"/>
              <a:t> </a:t>
            </a:r>
            <a:r>
              <a:rPr lang="de-DE" dirty="0" err="1"/>
              <a:t>draws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property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on a </a:t>
            </a:r>
            <a:r>
              <a:rPr lang="de-DE" dirty="0" err="1"/>
              <a:t>whiteboard</a:t>
            </a:r>
            <a:r>
              <a:rPr lang="de-DE" dirty="0"/>
              <a:t>: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circles</a:t>
            </a:r>
            <a:r>
              <a:rPr lang="de-DE" dirty="0"/>
              <a:t> (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)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arrows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relationships</a:t>
            </a:r>
            <a:r>
              <a:rPr lang="de-DE" dirty="0"/>
              <a:t>.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PATTERN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7C6B2EF-9964-E047-8357-FD7BE2211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6112" y="1194816"/>
            <a:ext cx="7580688" cy="473049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11/10/19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74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3757-1A4B-D849-85F2-6BC6E28E539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de-DE" dirty="0">
                <a:highlight>
                  <a:srgbClr val="FF0000"/>
                </a:highlight>
              </a:rPr>
              <a:t>EXAMPLES OF PATTERN WITH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A5B4D-D5F4-2C4E-BECC-930FF57AC29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/>
          </a:solidFill>
        </p:spPr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C00000"/>
                </a:solidFill>
              </a:rPr>
              <a:t>(A)-[]-&gt;(B)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C00000"/>
                </a:solidFill>
              </a:rPr>
              <a:t>match</a:t>
            </a:r>
            <a:r>
              <a:rPr lang="de-DE" dirty="0">
                <a:solidFill>
                  <a:srgbClr val="C00000"/>
                </a:solidFill>
              </a:rPr>
              <a:t> (A)-[]-&gt;(B)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C00000"/>
                </a:solidFill>
              </a:rPr>
              <a:t>return</a:t>
            </a:r>
            <a:r>
              <a:rPr lang="de-DE" dirty="0">
                <a:solidFill>
                  <a:srgbClr val="C00000"/>
                </a:solidFill>
              </a:rPr>
              <a:t> A,B</a:t>
            </a:r>
          </a:p>
          <a:p>
            <a:pPr marL="0" indent="0">
              <a:buNone/>
            </a:pPr>
            <a:endParaRPr lang="de-DE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rgbClr val="C00000"/>
                </a:solidFill>
              </a:rPr>
              <a:t>Dynamic </a:t>
            </a:r>
            <a:r>
              <a:rPr lang="de-DE" dirty="0" err="1">
                <a:solidFill>
                  <a:srgbClr val="C00000"/>
                </a:solidFill>
              </a:rPr>
              <a:t>or</a:t>
            </a:r>
            <a:r>
              <a:rPr lang="de-DE" dirty="0">
                <a:solidFill>
                  <a:srgbClr val="C00000"/>
                </a:solidFill>
              </a:rPr>
              <a:t> multiple </a:t>
            </a:r>
            <a:r>
              <a:rPr lang="de-DE" dirty="0" err="1">
                <a:solidFill>
                  <a:srgbClr val="C00000"/>
                </a:solidFill>
              </a:rPr>
              <a:t>patterns</a:t>
            </a:r>
            <a:r>
              <a:rPr lang="de-DE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endParaRPr lang="de-DE" dirty="0">
              <a:solidFill>
                <a:srgbClr val="C00000"/>
              </a:solidFill>
            </a:endParaRPr>
          </a:p>
          <a:p>
            <a:r>
              <a:rPr lang="de-DE" dirty="0">
                <a:solidFill>
                  <a:srgbClr val="C00000"/>
                </a:solidFill>
              </a:rPr>
              <a:t>(A)-[*1..3]-&gt;(B)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C00000"/>
                </a:solidFill>
              </a:rPr>
              <a:t>match</a:t>
            </a:r>
            <a:r>
              <a:rPr lang="de-DE" dirty="0">
                <a:solidFill>
                  <a:srgbClr val="C00000"/>
                </a:solidFill>
              </a:rPr>
              <a:t> (A{NAME:"VICKY"})-[*2]-&gt;(B{NAME:"RICKY"})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C00000"/>
                </a:solidFill>
              </a:rPr>
              <a:t>return</a:t>
            </a:r>
            <a:r>
              <a:rPr lang="de-DE" dirty="0">
                <a:solidFill>
                  <a:srgbClr val="C00000"/>
                </a:solidFill>
              </a:rPr>
              <a:t> A,B</a:t>
            </a:r>
          </a:p>
          <a:p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58520-A954-5744-8B55-40D6842E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10.11.19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D8699-2351-864A-A18B-E4969D12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305A6-A4CD-5B45-A38F-E1CEE61A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158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186</Words>
  <Application>Microsoft Macintosh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NEO4J CYPHER TUTORIAL WITH PYTHON</vt:lpstr>
      <vt:lpstr>PATTERN</vt:lpstr>
      <vt:lpstr>PATTERN</vt:lpstr>
      <vt:lpstr>EXAMPLES OF PATTERN WITH RELATIONSHIP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7</cp:revision>
  <dcterms:created xsi:type="dcterms:W3CDTF">2019-11-10T09:53:12Z</dcterms:created>
  <dcterms:modified xsi:type="dcterms:W3CDTF">2019-11-10T16:21:01Z</dcterms:modified>
</cp:coreProperties>
</file>