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53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10.05.20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10.05.20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10.05.20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Introduction To Enum In Rust</a:t>
            </a:r>
          </a:p>
          <a:p>
            <a:r>
              <a:rPr lang="de-DE" dirty="0"/>
              <a:t>Tutorial 28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10.05.20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define and use Enum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A1DFF-63D8-AC45-8B74-3F9FF3287BD1}"/>
              </a:ext>
            </a:extLst>
          </p:cNvPr>
          <p:cNvSpPr txBox="1"/>
          <p:nvPr/>
        </p:nvSpPr>
        <p:spPr>
          <a:xfrm>
            <a:off x="4851058" y="567541"/>
            <a:ext cx="50874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#[derive(Debug)]</a:t>
            </a:r>
          </a:p>
          <a:p>
            <a:r>
              <a:rPr lang="en-GB"/>
              <a:t>enum Exam{</a:t>
            </a:r>
          </a:p>
          <a:p>
            <a:r>
              <a:rPr lang="en-GB"/>
              <a:t>pass,</a:t>
            </a:r>
          </a:p>
          <a:p>
            <a:r>
              <a:rPr lang="en-GB"/>
              <a:t>fail,</a:t>
            </a:r>
          </a:p>
          <a:p>
            <a:r>
              <a:rPr lang="en-GB"/>
              <a:t>}</a:t>
            </a:r>
          </a:p>
          <a:p>
            <a:br>
              <a:rPr lang="en-GB"/>
            </a:br>
            <a:r>
              <a:rPr lang="en-GB"/>
              <a:t>fn main(){</a:t>
            </a:r>
          </a:p>
          <a:p>
            <a:r>
              <a:rPr lang="en-GB"/>
              <a:t>let first_exam=Exam::fail;</a:t>
            </a:r>
          </a:p>
          <a:p>
            <a:r>
              <a:rPr lang="en-GB"/>
              <a:t>let second_exam=Exam::pass;</a:t>
            </a:r>
          </a:p>
          <a:p>
            <a:r>
              <a:rPr lang="en-GB"/>
              <a:t>display_exam(first_exam);</a:t>
            </a:r>
          </a:p>
          <a:p>
            <a:r>
              <a:rPr lang="en-GB"/>
              <a:t>display_exam(second_exam);</a:t>
            </a:r>
          </a:p>
          <a:p>
            <a:br>
              <a:rPr lang="en-GB"/>
            </a:br>
            <a:br>
              <a:rPr lang="en-GB"/>
            </a:br>
            <a:r>
              <a:rPr lang="en-GB"/>
              <a:t>}</a:t>
            </a:r>
          </a:p>
          <a:p>
            <a:br>
              <a:rPr lang="en-GB"/>
            </a:br>
            <a:r>
              <a:rPr lang="en-GB"/>
              <a:t>fn display_exam(f_e:Exam){</a:t>
            </a:r>
          </a:p>
          <a:p>
            <a:r>
              <a:rPr lang="en-GB"/>
              <a:t>println!("{:?}",f_e);</a:t>
            </a:r>
          </a:p>
          <a:p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Enum With Values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E281D-C01E-A74E-886E-05EA0B598AE6}"/>
              </a:ext>
            </a:extLst>
          </p:cNvPr>
          <p:cNvSpPr/>
          <p:nvPr/>
        </p:nvSpPr>
        <p:spPr>
          <a:xfrm>
            <a:off x="4900472" y="55626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#[derive(Debug)]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enum Exam{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pass(i32),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fail(i32),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fn main(){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let first_exam=Exam::fail(400);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let second_exam=Exam::pass(700);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display_exam(first_exam);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display_exam(second_exam);</a:t>
            </a:r>
          </a:p>
          <a:p>
            <a:b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</a:br>
            <a:b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fn display_exam(f_e:Exam){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println!("{:?}",f_e);</a:t>
            </a:r>
          </a:p>
          <a:p>
            <a:r>
              <a:rPr lang="en-GB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695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Enum With tuple Values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92E4B-C183-1143-8BDE-5C7BF0168364}"/>
              </a:ext>
            </a:extLst>
          </p:cNvPr>
          <p:cNvSpPr txBox="1"/>
          <p:nvPr/>
        </p:nvSpPr>
        <p:spPr>
          <a:xfrm>
            <a:off x="5098103" y="606797"/>
            <a:ext cx="62556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#[derive(Debug)]</a:t>
            </a:r>
          </a:p>
          <a:p>
            <a:r>
              <a:rPr lang="en-GB"/>
              <a:t>enum Exam{</a:t>
            </a:r>
          </a:p>
          <a:p>
            <a:r>
              <a:rPr lang="en-GB"/>
              <a:t>pass(i32,i32,i32),</a:t>
            </a:r>
          </a:p>
          <a:p>
            <a:r>
              <a:rPr lang="en-GB"/>
              <a:t>fail(String),</a:t>
            </a:r>
          </a:p>
          <a:p>
            <a:r>
              <a:rPr lang="en-GB"/>
              <a:t>}</a:t>
            </a:r>
          </a:p>
          <a:p>
            <a:br>
              <a:rPr lang="en-GB"/>
            </a:br>
            <a:r>
              <a:rPr lang="en-GB"/>
              <a:t>fn main(){</a:t>
            </a:r>
          </a:p>
          <a:p>
            <a:r>
              <a:rPr lang="en-GB"/>
              <a:t>let first_exam=Exam::fail("partial_fail".to_string());</a:t>
            </a:r>
          </a:p>
          <a:p>
            <a:r>
              <a:rPr lang="en-GB"/>
              <a:t>let second_exam=Exam::pass(100,120,150);</a:t>
            </a:r>
          </a:p>
          <a:p>
            <a:r>
              <a:rPr lang="en-GB"/>
              <a:t>display_exam(first_exam);</a:t>
            </a:r>
          </a:p>
          <a:p>
            <a:r>
              <a:rPr lang="en-GB"/>
              <a:t>display_exam(second_exam);</a:t>
            </a:r>
          </a:p>
          <a:p>
            <a:br>
              <a:rPr lang="en-GB"/>
            </a:br>
            <a:br>
              <a:rPr lang="en-GB"/>
            </a:br>
            <a:r>
              <a:rPr lang="en-GB"/>
              <a:t>}</a:t>
            </a:r>
          </a:p>
          <a:p>
            <a:br>
              <a:rPr lang="en-GB"/>
            </a:br>
            <a:r>
              <a:rPr lang="en-GB"/>
              <a:t>fn display_exam(f_e:Exam){</a:t>
            </a:r>
          </a:p>
          <a:p>
            <a:r>
              <a:rPr lang="en-GB"/>
              <a:t>println!("{:?}",f_e);</a:t>
            </a:r>
          </a:p>
          <a:p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7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286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RUST PROGRAMMING COMPLETE TUTORIAL</vt:lpstr>
      <vt:lpstr>How to define and use Enum</vt:lpstr>
      <vt:lpstr>Enum With Values</vt:lpstr>
      <vt:lpstr>Enum With tuple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14</cp:revision>
  <dcterms:created xsi:type="dcterms:W3CDTF">2020-04-11T14:55:39Z</dcterms:created>
  <dcterms:modified xsi:type="dcterms:W3CDTF">2020-05-10T06:14:12Z</dcterms:modified>
</cp:coreProperties>
</file>