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28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24.05.20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24.05.20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24.05.20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24.05.20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24.05.20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24.05.20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24.05.20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de-DE" dirty="0"/>
              <a:t>NUMPY COMPLETE TUTORIAL</a:t>
            </a:r>
            <a:br>
              <a:rPr lang="de-DE" dirty="0"/>
            </a:br>
            <a:r>
              <a:rPr lang="de-DE" dirty="0"/>
              <a:t>MACHINE LEARNING 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Numpy Fancy Indexing</a:t>
            </a:r>
          </a:p>
          <a:p>
            <a:r>
              <a:rPr lang="de-DE" dirty="0"/>
              <a:t>Tutorial 14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24.05.20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fancy indexing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5/24/20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BBF36-A90C-CB44-A8B8-F6A230E2E472}"/>
              </a:ext>
            </a:extLst>
          </p:cNvPr>
          <p:cNvSpPr txBox="1"/>
          <p:nvPr/>
        </p:nvSpPr>
        <p:spPr>
          <a:xfrm>
            <a:off x="3862327" y="887107"/>
            <a:ext cx="6757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 NumPy offers more indexing facilities than regular Python sequences. In addition to indexing by integers and slices,</a:t>
            </a:r>
          </a:p>
          <a:p>
            <a:r>
              <a:rPr lang="en-GB"/>
              <a:t>Numpy arrays indexed by arrays(list) of integers is known as fancy indexing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F590C-F8A4-CC4E-BD14-46DDED478440}"/>
              </a:ext>
            </a:extLst>
          </p:cNvPr>
          <p:cNvSpPr txBox="1"/>
          <p:nvPr/>
        </p:nvSpPr>
        <p:spPr>
          <a:xfrm>
            <a:off x="4038599" y="2266823"/>
            <a:ext cx="327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Example:1</a:t>
            </a:r>
            <a:endParaRPr lang="en-DE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8A37A1-28C3-694D-B229-CAA1688FF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20" y="3107736"/>
            <a:ext cx="5461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Fancy indexing with 2d array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5/24/20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64AD7B-BE1A-C647-B3AC-0F7876415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2055272"/>
            <a:ext cx="70104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9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6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Fancy indexing with 3d array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5/24/20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74B59-8FA2-EA43-85EF-541B945A7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106" y="1331912"/>
            <a:ext cx="7744782" cy="35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3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80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NUMPY COMPLETE TUTORIAL MACHINE LEARNING PREREQUISITE</vt:lpstr>
      <vt:lpstr>What is fancy indexing</vt:lpstr>
      <vt:lpstr>Fancy indexing with 2d array</vt:lpstr>
      <vt:lpstr>Fancy indexing with 3d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COMPLETE TUTORIAL MACHINE LEARNING PREREQUISITE</dc:title>
  <dc:creator>RONI DAS</dc:creator>
  <cp:lastModifiedBy>RONI DAS</cp:lastModifiedBy>
  <cp:revision>15</cp:revision>
  <dcterms:created xsi:type="dcterms:W3CDTF">2020-03-03T14:34:57Z</dcterms:created>
  <dcterms:modified xsi:type="dcterms:W3CDTF">2020-05-24T15:28:20Z</dcterms:modified>
</cp:coreProperties>
</file>