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4" r:id="rId3"/>
    <p:sldId id="269" r:id="rId4"/>
    <p:sldId id="266" r:id="rId5"/>
    <p:sldId id="270" r:id="rId6"/>
    <p:sldId id="27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57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02.02.20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02.02.20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02.02.20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02.02.20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02.02.20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02.02.20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02.02.20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02.02.20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rust-by-example/scop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wo%27s_complem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</a:t>
            </a:r>
            <a:r>
              <a:rPr lang="de-DE" dirty="0" err="1"/>
              <a:t>Programming</a:t>
            </a:r>
            <a:r>
              <a:rPr lang="de-DE"/>
              <a:t> Complete Tutorial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sz="3600"/>
              <a:t>Data Types In RUST</a:t>
            </a:r>
          </a:p>
          <a:p>
            <a:r>
              <a:rPr lang="de-DE"/>
              <a:t> </a:t>
            </a:r>
            <a:r>
              <a:rPr lang="de-DE" sz="3600"/>
              <a:t>Part 6</a:t>
            </a:r>
          </a:p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02.02.20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669003"/>
            <a:ext cx="3293616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RUST DATA TYPES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15840-5D26-4C64-AC0B-A9BEF09F98A9}"/>
              </a:ext>
            </a:extLst>
          </p:cNvPr>
          <p:cNvSpPr/>
          <p:nvPr/>
        </p:nvSpPr>
        <p:spPr>
          <a:xfrm>
            <a:off x="3460621" y="1070406"/>
            <a:ext cx="8344155" cy="286232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endParaRPr lang="de-DE" b="1" dirty="0"/>
          </a:p>
          <a:p>
            <a:r>
              <a:rPr lang="de-DE" b="1"/>
              <a:t>Data Types</a:t>
            </a:r>
            <a:endParaRPr lang="de-DE"/>
          </a:p>
          <a:p>
            <a:r>
              <a:rPr lang="de-DE"/>
              <a:t>Every value in Rust is of a specific </a:t>
            </a:r>
            <a:r>
              <a:rPr lang="de-DE" b="1" i="1"/>
              <a:t>type this</a:t>
            </a:r>
            <a:r>
              <a:rPr lang="de-DE"/>
              <a:t> describes what kind of data is being supplied and how to work with that data. </a:t>
            </a:r>
          </a:p>
          <a:p>
            <a:endParaRPr lang="de-DE"/>
          </a:p>
          <a:p>
            <a:r>
              <a:rPr lang="de-DE"/>
              <a:t>In this context we will two data types ,scalar and compound.Keep in mind that Rust is a</a:t>
            </a:r>
          </a:p>
          <a:p>
            <a:r>
              <a:rPr lang="de-DE" b="1" i="1"/>
              <a:t>statically typed </a:t>
            </a:r>
            <a:r>
              <a:rPr lang="de-DE"/>
              <a:t>language, means it must know the types of all variables at compile time.</a:t>
            </a:r>
          </a:p>
          <a:p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5195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669003"/>
            <a:ext cx="3293616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SCALAR DATA TYPES IN RUST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15840-5D26-4C64-AC0B-A9BEF09F98A9}"/>
              </a:ext>
            </a:extLst>
          </p:cNvPr>
          <p:cNvSpPr/>
          <p:nvPr/>
        </p:nvSpPr>
        <p:spPr>
          <a:xfrm>
            <a:off x="3460621" y="1070406"/>
            <a:ext cx="8344155" cy="34163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endParaRPr lang="de-DE"/>
          </a:p>
          <a:p>
            <a:r>
              <a:rPr lang="de-DE" u="sng"/>
              <a:t>Definition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i="1"/>
              <a:t>scalar </a:t>
            </a:r>
            <a:r>
              <a:rPr lang="de-DE"/>
              <a:t>type represents a single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Rust has four primary scalar types: integers, floating-pointn umbers, Booleans, and characters.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Reference :</a:t>
            </a:r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</a:t>
            </a:r>
            <a:endParaRPr lang="de-DE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51506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669003"/>
            <a:ext cx="3293616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Integer Data types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2/2/20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15840-5D26-4C64-AC0B-A9BEF09F98A9}"/>
              </a:ext>
            </a:extLst>
          </p:cNvPr>
          <p:cNvSpPr/>
          <p:nvPr/>
        </p:nvSpPr>
        <p:spPr>
          <a:xfrm>
            <a:off x="3435660" y="675430"/>
            <a:ext cx="5608328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de-DE" b="1" dirty="0"/>
              <a:t>Number without fractional component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C7E4C0-14B6-4C4C-9371-A6872895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638" y="1060824"/>
            <a:ext cx="4259874" cy="30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1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669003"/>
            <a:ext cx="3293616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Integer Data types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2/3/20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15840-5D26-4C64-AC0B-A9BEF09F98A9}"/>
              </a:ext>
            </a:extLst>
          </p:cNvPr>
          <p:cNvSpPr/>
          <p:nvPr/>
        </p:nvSpPr>
        <p:spPr>
          <a:xfrm>
            <a:off x="3435660" y="675430"/>
            <a:ext cx="5608328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de-DE" b="1" dirty="0"/>
              <a:t>Number without fractional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0AD47-24AD-FB47-B8C2-15CDAB2D475A}"/>
              </a:ext>
            </a:extLst>
          </p:cNvPr>
          <p:cNvSpPr txBox="1"/>
          <p:nvPr/>
        </p:nvSpPr>
        <p:spPr>
          <a:xfrm>
            <a:off x="3364639" y="1236437"/>
            <a:ext cx="86444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Each variant can be either signed or unsigned and has an explicit size.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/>
              <a:t>Signed</a:t>
            </a:r>
            <a:r>
              <a:rPr lang="de-DE"/>
              <a:t> and </a:t>
            </a:r>
            <a:r>
              <a:rPr lang="de-DE" i="1"/>
              <a:t>unsigned</a:t>
            </a:r>
            <a:r>
              <a:rPr lang="de-DE"/>
              <a:t> refer to whether it’s possible for the number to be negative or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in other words, whether the number needs to have a sign with it (signed) or whether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 it will only ever be positive and can therefore be represented without a sign (unsigned).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 Signed numbers are stored using </a:t>
            </a:r>
            <a:r>
              <a:rPr lang="de-DE">
                <a:hlinkClick r:id="rId2"/>
              </a:rPr>
              <a:t>two’s complement</a:t>
            </a:r>
            <a:r>
              <a:rPr lang="de-DE"/>
              <a:t> 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Each signed variant can store numbers from -(2</a:t>
            </a:r>
            <a:r>
              <a:rPr lang="de-DE" baseline="30000"/>
              <a:t>n - 1</a:t>
            </a:r>
            <a:r>
              <a:rPr lang="de-DE"/>
              <a:t>) to 2</a:t>
            </a:r>
            <a:r>
              <a:rPr lang="de-DE" baseline="30000"/>
              <a:t>n - 1</a:t>
            </a:r>
            <a:r>
              <a:rPr lang="de-DE"/>
              <a:t> - 1 inclusive.</a:t>
            </a:r>
          </a:p>
          <a:p>
            <a:r>
              <a:rPr lang="de-DE"/>
              <a:t>      where </a:t>
            </a:r>
            <a:r>
              <a:rPr lang="de-DE" i="1"/>
              <a:t>n</a:t>
            </a:r>
            <a:r>
              <a:rPr lang="de-DE"/>
              <a:t> is the number of bits that variant uses.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Unsigned variants can store numbers from 0 to 2</a:t>
            </a:r>
            <a:r>
              <a:rPr lang="de-DE" baseline="30000"/>
              <a:t>n</a:t>
            </a:r>
            <a:r>
              <a:rPr lang="de-DE"/>
              <a:t> - 1, so a u8 can store numbers from </a:t>
            </a:r>
          </a:p>
          <a:p>
            <a:r>
              <a:rPr lang="de-DE"/>
              <a:t>     0 to 2</a:t>
            </a:r>
            <a:r>
              <a:rPr lang="de-DE" baseline="30000"/>
              <a:t>8</a:t>
            </a:r>
            <a:r>
              <a:rPr lang="de-DE"/>
              <a:t> - 1, which equals 0 to 255.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Additionally, the isize and usize types depend on the kind of computer your program is </a:t>
            </a:r>
          </a:p>
          <a:p>
            <a:r>
              <a:rPr lang="de-DE"/>
              <a:t>    running on: 64 bits if you’re on a 64-bit architecture and 32 bits if you’re on a 32-bit </a:t>
            </a:r>
          </a:p>
          <a:p>
            <a:r>
              <a:rPr lang="de-DE"/>
              <a:t>    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i8  can store numbers between -127 to 127</a:t>
            </a:r>
          </a:p>
        </p:txBody>
      </p:sp>
    </p:spTree>
    <p:extLst>
      <p:ext uri="{BB962C8B-B14F-4D97-AF65-F5344CB8AC3E}">
        <p14:creationId xmlns:p14="http://schemas.microsoft.com/office/powerpoint/2010/main" val="332060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669003"/>
            <a:ext cx="3293616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2/3/20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15840-5D26-4C64-AC0B-A9BEF09F98A9}"/>
              </a:ext>
            </a:extLst>
          </p:cNvPr>
          <p:cNvSpPr/>
          <p:nvPr/>
        </p:nvSpPr>
        <p:spPr>
          <a:xfrm>
            <a:off x="3435660" y="675430"/>
            <a:ext cx="5608328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de-DE" b="1" dirty="0"/>
              <a:t>Integer 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0AD47-24AD-FB47-B8C2-15CDAB2D475A}"/>
              </a:ext>
            </a:extLst>
          </p:cNvPr>
          <p:cNvSpPr txBox="1"/>
          <p:nvPr/>
        </p:nvSpPr>
        <p:spPr>
          <a:xfrm>
            <a:off x="3364639" y="1236437"/>
            <a:ext cx="8644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81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351</Words>
  <Application>Microsoft Macintosh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Rust Programming Complete Tutorial </vt:lpstr>
      <vt:lpstr>RUST DATA TYPES</vt:lpstr>
      <vt:lpstr>SCALAR DATA TYPES IN RUST</vt:lpstr>
      <vt:lpstr>Integer Data types</vt:lpstr>
      <vt:lpstr>Integer Data types</vt:lpstr>
      <vt:lpstr>Sample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45</cp:revision>
  <dcterms:created xsi:type="dcterms:W3CDTF">2019-11-10T09:53:12Z</dcterms:created>
  <dcterms:modified xsi:type="dcterms:W3CDTF">2020-02-03T17:30:39Z</dcterms:modified>
</cp:coreProperties>
</file>