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36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21.12.19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21.12.19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21.12.19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21.12.19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Merge clause </a:t>
            </a:r>
          </a:p>
          <a:p>
            <a:r>
              <a:rPr lang="de-DE" dirty="0"/>
              <a:t>Merge Multiple Relationship</a:t>
            </a:r>
          </a:p>
          <a:p>
            <a:r>
              <a:rPr lang="de-DE" dirty="0"/>
              <a:t>Tutorial 54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21.12.19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/>
              <a:t>The </a:t>
            </a:r>
            <a:r>
              <a:rPr lang="de-DE" dirty="0"/>
              <a:t>MERGE </a:t>
            </a:r>
            <a:r>
              <a:rPr lang="de-DE" i="1" dirty="0"/>
              <a:t>clause </a:t>
            </a:r>
            <a:r>
              <a:rPr lang="de-DE" i="1" dirty="0" err="1"/>
              <a:t>ensures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a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 in the graph. </a:t>
            </a:r>
            <a:r>
              <a:rPr lang="de-DE" i="1" dirty="0" err="1"/>
              <a:t>Either</a:t>
            </a:r>
            <a:r>
              <a:rPr lang="de-DE" i="1" dirty="0"/>
              <a:t> the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already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,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needs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created</a:t>
            </a:r>
            <a:r>
              <a:rPr lang="de-DE" i="1" dirty="0"/>
              <a:t>. </a:t>
            </a:r>
          </a:p>
          <a:p>
            <a:endParaRPr lang="de-DE" i="1" dirty="0"/>
          </a:p>
          <a:p>
            <a:r>
              <a:rPr lang="de-DE" dirty="0"/>
              <a:t>MERGE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nodes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like a </a:t>
            </a:r>
            <a:r>
              <a:rPr lang="de-DE" dirty="0" err="1"/>
              <a:t>combination</a:t>
            </a:r>
            <a:r>
              <a:rPr lang="de-DE" dirty="0"/>
              <a:t> of MATCH </a:t>
            </a:r>
            <a:r>
              <a:rPr lang="de-DE" dirty="0" err="1"/>
              <a:t>and</a:t>
            </a:r>
            <a:r>
              <a:rPr lang="de-DE" dirty="0"/>
              <a:t> CREATE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the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matched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</a:t>
            </a:r>
          </a:p>
          <a:p>
            <a:r>
              <a:rPr lang="de-DE" dirty="0"/>
              <a:t>For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the </a:t>
            </a:r>
            <a:r>
              <a:rPr lang="de-DE" dirty="0" err="1"/>
              <a:t>graph</a:t>
            </a:r>
            <a:r>
              <a:rPr lang="de-DE" dirty="0"/>
              <a:t> must </a:t>
            </a:r>
            <a:r>
              <a:rPr lang="de-DE" dirty="0" err="1"/>
              <a:t>contain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for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Multiple Relationship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From</a:t>
            </a:r>
            <a:r>
              <a:rPr lang="de-DE" u="sng" dirty="0"/>
              <a:t> neo4j </a:t>
            </a:r>
            <a:r>
              <a:rPr lang="de-DE" u="sng" dirty="0" err="1"/>
              <a:t>we</a:t>
            </a:r>
            <a:r>
              <a:rPr lang="de-DE" u="sng" dirty="0"/>
              <a:t> </a:t>
            </a:r>
            <a:r>
              <a:rPr lang="de-DE" u="sng" dirty="0" err="1"/>
              <a:t>ui</a:t>
            </a:r>
            <a:endParaRPr lang="de-DE" u="sng" dirty="0"/>
          </a:p>
          <a:p>
            <a:r>
              <a:rPr lang="de-DE" u="sng" dirty="0"/>
              <a:t>MATCH (</a:t>
            </a:r>
            <a:r>
              <a:rPr lang="de-DE" u="sng" dirty="0" err="1"/>
              <a:t>a:player</a:t>
            </a:r>
            <a:r>
              <a:rPr lang="de-DE" u="sng" dirty="0"/>
              <a:t>{NAME:"MESSI"}),(</a:t>
            </a:r>
            <a:r>
              <a:rPr lang="de-DE" u="sng" dirty="0" err="1"/>
              <a:t>b:COUNTRY</a:t>
            </a:r>
            <a:r>
              <a:rPr lang="de-DE" u="sng" dirty="0"/>
              <a:t>{NAME:"SPAIN"})</a:t>
            </a:r>
          </a:p>
          <a:p>
            <a:r>
              <a:rPr lang="de-DE" u="sng" dirty="0"/>
              <a:t>MERGE (</a:t>
            </a:r>
            <a:r>
              <a:rPr lang="de-DE" u="sng" dirty="0" err="1"/>
              <a:t>c:club</a:t>
            </a:r>
            <a:r>
              <a:rPr lang="de-DE" u="sng" dirty="0"/>
              <a:t>{NAME:"BARCELONA"})&lt;-[r2:plays_for]-(a)-[r1:lives_in]-&gt;(b)</a:t>
            </a:r>
          </a:p>
          <a:p>
            <a:r>
              <a:rPr lang="de-DE" u="sng" dirty="0"/>
              <a:t>RETURN </a:t>
            </a:r>
            <a:r>
              <a:rPr lang="de-DE" u="sng" dirty="0" err="1"/>
              <a:t>c.NAME,a.NAME,b.NAME</a:t>
            </a:r>
            <a:endParaRPr lang="de-DE" u="sng" dirty="0"/>
          </a:p>
          <a:p>
            <a:endParaRPr lang="de-DE" u="sng" dirty="0"/>
          </a:p>
          <a:p>
            <a:r>
              <a:rPr lang="de-DE" u="sng" dirty="0"/>
              <a:t>IF BOTH MATCH FOUND NEW NODE AND RELATIONSHIPS WILL BE CREATED AS PER THE GIVEN CYPHER QUERY </a:t>
            </a:r>
          </a:p>
          <a:p>
            <a:r>
              <a:rPr lang="de-DE" u="sng" dirty="0"/>
              <a:t>IF NO MATCH FOUND NOTHING WILL BE CREATED.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8273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Multiple Relationship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From</a:t>
            </a:r>
            <a:r>
              <a:rPr lang="de-DE" u="sng" dirty="0"/>
              <a:t> </a:t>
            </a:r>
            <a:r>
              <a:rPr lang="de-DE" u="sng" dirty="0" err="1"/>
              <a:t>python</a:t>
            </a:r>
            <a:r>
              <a:rPr lang="de-DE" u="sng" dirty="0"/>
              <a:t> die</a:t>
            </a:r>
          </a:p>
          <a:p>
            <a:endParaRPr lang="de-DE" dirty="0"/>
          </a:p>
          <a:p>
            <a:r>
              <a:rPr lang="de-DE" u="sng" dirty="0"/>
              <a:t>MATCH (</a:t>
            </a:r>
            <a:r>
              <a:rPr lang="de-DE" u="sng" dirty="0" err="1"/>
              <a:t>a:player</a:t>
            </a:r>
            <a:r>
              <a:rPr lang="de-DE" u="sng" dirty="0"/>
              <a:t>{NAME:"MESSI"}),(</a:t>
            </a:r>
            <a:r>
              <a:rPr lang="de-DE" u="sng" dirty="0" err="1"/>
              <a:t>b:COUNTRY</a:t>
            </a:r>
            <a:r>
              <a:rPr lang="de-DE" u="sng" dirty="0"/>
              <a:t>{NAME:"SPAIN"})</a:t>
            </a:r>
          </a:p>
          <a:p>
            <a:r>
              <a:rPr lang="de-DE" u="sng" dirty="0"/>
              <a:t>MERGE (</a:t>
            </a:r>
            <a:r>
              <a:rPr lang="de-DE" u="sng" dirty="0" err="1"/>
              <a:t>c:club</a:t>
            </a:r>
            <a:r>
              <a:rPr lang="de-DE" u="sng" dirty="0"/>
              <a:t>{NAME:"BARCELONA"})&lt;-[r2:plays_for]-(a)-[r1:lives_in]-&gt;(b)</a:t>
            </a:r>
          </a:p>
          <a:p>
            <a:r>
              <a:rPr lang="de-DE" u="sng" dirty="0"/>
              <a:t>RETURN </a:t>
            </a:r>
            <a:r>
              <a:rPr lang="de-DE" u="sng" dirty="0" err="1"/>
              <a:t>c.NAME,a.NAME,b.NAME</a:t>
            </a:r>
            <a:endParaRPr lang="de-DE" u="sng" dirty="0"/>
          </a:p>
          <a:p>
            <a:endParaRPr lang="de-DE" u="sng" dirty="0"/>
          </a:p>
          <a:p>
            <a:r>
              <a:rPr lang="de-DE" u="sng" dirty="0"/>
              <a:t>SAME AS SLIDE 3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276995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10375</TotalTime>
  <Words>300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Merge Clause</vt:lpstr>
      <vt:lpstr>Merge Clause</vt:lpstr>
      <vt:lpstr>Merge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35</cp:revision>
  <dcterms:created xsi:type="dcterms:W3CDTF">2019-12-01T20:11:19Z</dcterms:created>
  <dcterms:modified xsi:type="dcterms:W3CDTF">2019-12-21T07:01:34Z</dcterms:modified>
</cp:coreProperties>
</file>