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28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25.12.19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25.12.19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25.12.19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25.12.19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25.12.19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25.12.19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Distinct</a:t>
            </a:r>
            <a:r>
              <a:rPr lang="de-DE" dirty="0"/>
              <a:t> Operator</a:t>
            </a:r>
          </a:p>
          <a:p>
            <a:r>
              <a:rPr lang="de-DE" dirty="0"/>
              <a:t>Tutorial 57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25.12.19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aggregation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err="1"/>
              <a:t>comprise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•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DISTINCT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 err="1">
                <a:highlight>
                  <a:srgbClr val="FFFF00"/>
                </a:highlight>
              </a:rPr>
              <a:t>Example</a:t>
            </a:r>
            <a:r>
              <a:rPr lang="de-DE" sz="1800" dirty="0">
                <a:highlight>
                  <a:srgbClr val="FFFF00"/>
                </a:highlight>
              </a:rPr>
              <a:t> Graph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0BF30-5A15-6C47-87E6-E38B850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33509"/>
            <a:ext cx="10629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 err="1">
                <a:highlight>
                  <a:srgbClr val="FFFF00"/>
                </a:highlight>
              </a:rPr>
              <a:t>Example</a:t>
            </a:r>
            <a:r>
              <a:rPr lang="de-DE" sz="1800" dirty="0">
                <a:highlight>
                  <a:srgbClr val="FFFF00"/>
                </a:highlight>
              </a:rPr>
              <a:t> Graph </a:t>
            </a:r>
            <a:r>
              <a:rPr lang="de-DE" sz="1800" dirty="0" err="1">
                <a:highlight>
                  <a:srgbClr val="FFFF00"/>
                </a:highlight>
              </a:rPr>
              <a:t>code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9AFED-353A-2A4E-93A8-257DB53704E8}"/>
              </a:ext>
            </a:extLst>
          </p:cNvPr>
          <p:cNvSpPr/>
          <p:nvPr/>
        </p:nvSpPr>
        <p:spPr>
          <a:xfrm>
            <a:off x="214313" y="2528888"/>
            <a:ext cx="11830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create</a:t>
            </a:r>
            <a:r>
              <a:rPr lang="de-DE" dirty="0"/>
              <a:t> (</a:t>
            </a:r>
            <a:r>
              <a:rPr lang="de-DE" dirty="0" err="1"/>
              <a:t>a:PLAYER</a:t>
            </a:r>
            <a:r>
              <a:rPr lang="de-DE" dirty="0"/>
              <a:t>{NAME:"MESSI"}),(</a:t>
            </a:r>
            <a:r>
              <a:rPr lang="de-DE" dirty="0" err="1"/>
              <a:t>b:PLAYER</a:t>
            </a:r>
            <a:r>
              <a:rPr lang="de-DE" dirty="0"/>
              <a:t>{NAME:"SUAREZ"}),(C:PLAYER{NAME:"RONALDO"})</a:t>
            </a:r>
          </a:p>
          <a:p>
            <a:r>
              <a:rPr lang="de-DE" dirty="0" err="1"/>
              <a:t>create</a:t>
            </a:r>
            <a:r>
              <a:rPr lang="de-DE" dirty="0"/>
              <a:t> (</a:t>
            </a:r>
            <a:r>
              <a:rPr lang="de-DE" dirty="0" err="1"/>
              <a:t>a:team</a:t>
            </a:r>
            <a:r>
              <a:rPr lang="de-DE" dirty="0"/>
              <a:t>{NAME:"BARCELONA"}),(</a:t>
            </a:r>
            <a:r>
              <a:rPr lang="de-DE" dirty="0" err="1"/>
              <a:t>b:team</a:t>
            </a:r>
            <a:r>
              <a:rPr lang="de-DE" dirty="0"/>
              <a:t>{NAME:"JUVENTAS"})</a:t>
            </a:r>
          </a:p>
          <a:p>
            <a:r>
              <a:rPr lang="de-DE" dirty="0"/>
              <a:t>MATCH (A:PLAYER{NAME:"MESSI"}),(</a:t>
            </a:r>
            <a:r>
              <a:rPr lang="de-DE" dirty="0" err="1"/>
              <a:t>B:team</a:t>
            </a:r>
            <a:r>
              <a:rPr lang="de-DE" dirty="0"/>
              <a:t>{NAME:"BARCELONA"})</a:t>
            </a:r>
          </a:p>
          <a:p>
            <a:r>
              <a:rPr lang="de-DE" dirty="0"/>
              <a:t>CREATE (A)-[R1:plays]-&gt;[B]</a:t>
            </a:r>
          </a:p>
          <a:p>
            <a:r>
              <a:rPr lang="de-DE" dirty="0"/>
              <a:t>MATCH (A:PLAYER{NAME:“SUAREZ"}),(</a:t>
            </a:r>
            <a:r>
              <a:rPr lang="de-DE" dirty="0" err="1"/>
              <a:t>B:team</a:t>
            </a:r>
            <a:r>
              <a:rPr lang="de-DE" dirty="0"/>
              <a:t>{NAME:"BARCELONA"})</a:t>
            </a:r>
          </a:p>
          <a:p>
            <a:r>
              <a:rPr lang="de-DE" dirty="0"/>
              <a:t>CREATE (A)-[R1:plays]-&gt;[B]</a:t>
            </a:r>
          </a:p>
          <a:p>
            <a:r>
              <a:rPr lang="de-DE" dirty="0"/>
              <a:t>MATCH (A:PLAYER{NAME:“RONALDO"}),(</a:t>
            </a:r>
            <a:r>
              <a:rPr lang="de-DE" dirty="0" err="1"/>
              <a:t>B:team</a:t>
            </a:r>
            <a:r>
              <a:rPr lang="de-DE" dirty="0"/>
              <a:t>{NAME:“JUVENTAS"})</a:t>
            </a:r>
          </a:p>
          <a:p>
            <a:r>
              <a:rPr lang="de-DE" dirty="0"/>
              <a:t>CREATE (A)-[R1:plays]-&gt;[B]</a:t>
            </a:r>
          </a:p>
        </p:txBody>
      </p:sp>
    </p:spTree>
    <p:extLst>
      <p:ext uri="{BB962C8B-B14F-4D97-AF65-F5344CB8AC3E}">
        <p14:creationId xmlns:p14="http://schemas.microsoft.com/office/powerpoint/2010/main" val="340288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DISTINCT  TEAMS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14742-ED4F-8B4E-8C19-2A421F808F47}"/>
              </a:ext>
            </a:extLst>
          </p:cNvPr>
          <p:cNvSpPr/>
          <p:nvPr/>
        </p:nvSpPr>
        <p:spPr>
          <a:xfrm>
            <a:off x="838200" y="2576945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MATCH (A:PLAYER)</a:t>
            </a:r>
          </a:p>
          <a:p>
            <a:r>
              <a:rPr lang="de-DE" dirty="0"/>
              <a:t>WITH [(A)-[R1:plays]-(B)WHERE </a:t>
            </a:r>
            <a:r>
              <a:rPr lang="de-DE" dirty="0" err="1"/>
              <a:t>B:team|B.NAME</a:t>
            </a:r>
            <a:r>
              <a:rPr lang="de-DE" dirty="0"/>
              <a:t>] AS TEAMS</a:t>
            </a:r>
          </a:p>
          <a:p>
            <a:r>
              <a:rPr lang="de-DE" dirty="0"/>
              <a:t>RETURN DISTINCT (TEAMS) AS TEAM_NAME</a:t>
            </a:r>
          </a:p>
          <a:p>
            <a:endParaRPr lang="de-DE" dirty="0"/>
          </a:p>
          <a:p>
            <a:r>
              <a:rPr lang="de-DE" dirty="0"/>
              <a:t>IT WILL RETURN THE BELOW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8707B-6368-F946-948C-78F0E107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14431"/>
            <a:ext cx="10363200" cy="23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DISTINCT  TEAMS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1C6D0-5FF0-904C-BD7A-34852401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80518"/>
            <a:ext cx="7482986" cy="44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238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Distinct Operator</vt:lpstr>
      <vt:lpstr>Distinct operator </vt:lpstr>
      <vt:lpstr>Distinct operator </vt:lpstr>
      <vt:lpstr>Distinct Operator</vt:lpstr>
      <vt:lpstr>Distinct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50</cp:revision>
  <dcterms:created xsi:type="dcterms:W3CDTF">2019-12-01T20:11:19Z</dcterms:created>
  <dcterms:modified xsi:type="dcterms:W3CDTF">2019-12-25T16:00:26Z</dcterms:modified>
</cp:coreProperties>
</file>