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453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26.12.19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26.12.19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26.12.19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26.12.19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26.12.19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26.12.19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26.12.19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Sum</a:t>
            </a:r>
            <a:r>
              <a:rPr lang="de-DE" dirty="0"/>
              <a:t> &amp;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</a:p>
          <a:p>
            <a:r>
              <a:rPr lang="de-DE" dirty="0"/>
              <a:t>Tutorial 60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26.12.19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Sum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1211284" y="2885704"/>
            <a:ext cx="7428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sum</a:t>
            </a:r>
            <a:r>
              <a:rPr lang="de-DE" dirty="0"/>
              <a:t>()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 </a:t>
            </a:r>
            <a:r>
              <a:rPr lang="de-DE" dirty="0">
                <a:latin typeface="880b08+OpenSans"/>
              </a:rPr>
              <a:t>.</a:t>
            </a:r>
          </a:p>
          <a:p>
            <a:r>
              <a:rPr lang="de-DE" dirty="0" err="1"/>
              <a:t>Any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. </a:t>
            </a:r>
          </a:p>
          <a:p>
            <a:endParaRPr lang="de-DE" dirty="0"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Sum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</a:t>
            </a:r>
            <a:r>
              <a:rPr lang="de-DE" sz="1800" dirty="0" err="1">
                <a:highlight>
                  <a:srgbClr val="FFFF00"/>
                </a:highlight>
              </a:rPr>
              <a:t>sum</a:t>
            </a:r>
            <a:r>
              <a:rPr lang="de-DE" sz="1800" dirty="0">
                <a:highlight>
                  <a:srgbClr val="FFFF00"/>
                </a:highlight>
              </a:rPr>
              <a:t> </a:t>
            </a:r>
            <a:r>
              <a:rPr lang="de-DE" sz="1800" dirty="0" err="1">
                <a:highlight>
                  <a:srgbClr val="FFFF00"/>
                </a:highlight>
              </a:rPr>
              <a:t>of</a:t>
            </a:r>
            <a:r>
              <a:rPr lang="de-DE" sz="1800" dirty="0">
                <a:highlight>
                  <a:srgbClr val="FFFF00"/>
                </a:highlight>
              </a:rPr>
              <a:t> all AGEs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r>
              <a:rPr lang="de-DE" u="sng" dirty="0" err="1"/>
              <a:t>Using</a:t>
            </a:r>
            <a:r>
              <a:rPr lang="de-DE" u="sng" dirty="0"/>
              <a:t> NEO4J BROWSER</a:t>
            </a:r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76206-0384-6149-B7CC-956571B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485822"/>
            <a:ext cx="10337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Sum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</a:t>
            </a:r>
            <a:r>
              <a:rPr lang="de-DE" sz="1800" dirty="0" err="1">
                <a:highlight>
                  <a:srgbClr val="FFFF00"/>
                </a:highlight>
              </a:rPr>
              <a:t>sum</a:t>
            </a:r>
            <a:r>
              <a:rPr lang="de-DE" sz="1800" dirty="0">
                <a:highlight>
                  <a:srgbClr val="FFFF00"/>
                </a:highlight>
              </a:rPr>
              <a:t> </a:t>
            </a:r>
            <a:r>
              <a:rPr lang="de-DE" sz="1800" dirty="0" err="1">
                <a:highlight>
                  <a:srgbClr val="FFFF00"/>
                </a:highlight>
              </a:rPr>
              <a:t>of</a:t>
            </a:r>
            <a:r>
              <a:rPr lang="de-DE" sz="1800" dirty="0">
                <a:highlight>
                  <a:srgbClr val="FFFF00"/>
                </a:highlight>
              </a:rPr>
              <a:t> all AGEs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PYTHON DIE</a:t>
            </a:r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86365-36E1-8E40-8588-3611FB81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081648"/>
            <a:ext cx="10194082" cy="25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Keys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7D64-711E-494E-BAFE-4B43DDD92F19}"/>
              </a:ext>
            </a:extLst>
          </p:cNvPr>
          <p:cNvSpPr/>
          <p:nvPr/>
        </p:nvSpPr>
        <p:spPr>
          <a:xfrm>
            <a:off x="1140032" y="2398816"/>
            <a:ext cx="7466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, </a:t>
            </a:r>
            <a:r>
              <a:rPr lang="de-DE" dirty="0" err="1"/>
              <a:t>relationship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. </a:t>
            </a: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9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Keys 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</a:t>
            </a:r>
            <a:r>
              <a:rPr lang="de-DE" sz="1800" dirty="0" err="1">
                <a:highlight>
                  <a:srgbClr val="FFFF00"/>
                </a:highlight>
              </a:rPr>
              <a:t>property</a:t>
            </a:r>
            <a:r>
              <a:rPr lang="de-DE" sz="1800" dirty="0">
                <a:highlight>
                  <a:srgbClr val="FFFF00"/>
                </a:highlight>
              </a:rPr>
              <a:t> </a:t>
            </a:r>
            <a:r>
              <a:rPr lang="de-DE" sz="1800" dirty="0" err="1">
                <a:highlight>
                  <a:srgbClr val="FFFF00"/>
                </a:highlight>
              </a:rPr>
              <a:t>names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NEO4J BROWSER</a:t>
            </a:r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218E8-2B28-2D44-B07C-9F72D150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095180"/>
            <a:ext cx="7607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keys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</a:t>
            </a:r>
            <a:r>
              <a:rPr lang="de-DE" sz="1800" dirty="0" err="1">
                <a:highlight>
                  <a:srgbClr val="FFFF00"/>
                </a:highlight>
              </a:rPr>
              <a:t>property</a:t>
            </a:r>
            <a:r>
              <a:rPr lang="de-DE" sz="1800" dirty="0">
                <a:highlight>
                  <a:srgbClr val="FFFF00"/>
                </a:highlight>
              </a:rPr>
              <a:t> </a:t>
            </a:r>
            <a:r>
              <a:rPr lang="de-DE" sz="1800" dirty="0" err="1">
                <a:highlight>
                  <a:srgbClr val="FFFF00"/>
                </a:highlight>
              </a:rPr>
              <a:t>names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PYTHON DIE</a:t>
            </a:r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FA823-7BCA-7C46-8E68-8C23C51B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3372179"/>
            <a:ext cx="11257040" cy="31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8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12768</TotalTime>
  <Words>131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880b08+OpenSans</vt:lpstr>
      <vt:lpstr>Arial</vt:lpstr>
      <vt:lpstr>Calibri</vt:lpstr>
      <vt:lpstr>Calibri Light</vt:lpstr>
      <vt:lpstr>Office Theme</vt:lpstr>
      <vt:lpstr>NEO4J CYPHER TUTORIAL WITH PYTHON</vt:lpstr>
      <vt:lpstr>Sum Operator</vt:lpstr>
      <vt:lpstr>Sum Operator</vt:lpstr>
      <vt:lpstr>Sum Operator</vt:lpstr>
      <vt:lpstr>Keys Operator</vt:lpstr>
      <vt:lpstr>Keys  Operator</vt:lpstr>
      <vt:lpstr>keys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53</cp:revision>
  <dcterms:created xsi:type="dcterms:W3CDTF">2019-12-01T20:11:19Z</dcterms:created>
  <dcterms:modified xsi:type="dcterms:W3CDTF">2019-12-26T07:45:11Z</dcterms:modified>
</cp:coreProperties>
</file>