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12"/>
  </p:normalViewPr>
  <p:slideViewPr>
    <p:cSldViewPr snapToGrid="0" snapToObjects="1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27.01.20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27.01.20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27.01.20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27.01.20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27.01.20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27.01.20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27.01.20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27.01.20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r>
              <a:rPr lang="de-DE" dirty="0"/>
              <a:t>Tutorial 64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27.01.20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DELETE RELATIONSHIPS(ONLY) FOR A SPECIFIC NODE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1484416" y="2778826"/>
            <a:ext cx="178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SAMPPLE GRAPH</a:t>
            </a:r>
          </a:p>
          <a:p>
            <a:endParaRPr lang="de-DE" dirty="0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6EC79D82-35E9-7C48-B0A4-38BCFF16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7" y="3377505"/>
            <a:ext cx="8140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DELETE RELATIONSHIPS(ONLY) FOR A SPECIFIC NODE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1524000" y="24497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4B9AF793-1FC0-0D42-9E40-1D860FF6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365956"/>
            <a:ext cx="7773670" cy="1844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0311DA-FC18-EA49-BF7E-A84843F0929B}"/>
              </a:ext>
            </a:extLst>
          </p:cNvPr>
          <p:cNvSpPr txBox="1"/>
          <p:nvPr/>
        </p:nvSpPr>
        <p:spPr>
          <a:xfrm>
            <a:off x="1274249" y="4387842"/>
            <a:ext cx="9627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 REMOVE THE INBOUND RELATIONSHIP TOWARDS THE NODE RONI FROM NODE JOHN , WE EXECUTED TH BELOW </a:t>
            </a:r>
          </a:p>
          <a:p>
            <a:r>
              <a:rPr lang="de-DE" dirty="0"/>
              <a:t>CYPHER STATEMENT</a:t>
            </a:r>
          </a:p>
          <a:p>
            <a:endParaRPr lang="de-DE" dirty="0"/>
          </a:p>
          <a:p>
            <a:r>
              <a:rPr lang="de-DE" dirty="0"/>
              <a:t>MATCH (C:EMPLOYEE{NAME:"RAHUL"})&lt;-[R2:FRIENDS]-(A:EMPLOYEE{NAME:"RONI"})&lt;-[R1:FRIENDS]-(B:EMPLOYEE{NAME:"JOHN"})</a:t>
            </a:r>
          </a:p>
          <a:p>
            <a:r>
              <a:rPr lang="de-DE" dirty="0"/>
              <a:t>DELETE R1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60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DELETE RELATIONSHIPS(ONLY) FOR A SPECIFIC NODE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1524000" y="24497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847C5-0A25-9549-8A9F-67A5E3143608}"/>
              </a:ext>
            </a:extLst>
          </p:cNvPr>
          <p:cNvSpPr txBox="1"/>
          <p:nvPr/>
        </p:nvSpPr>
        <p:spPr>
          <a:xfrm>
            <a:off x="2232561" y="268382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007B13BB-926E-7E49-9D80-96B3C321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5" y="3179520"/>
            <a:ext cx="4016487" cy="30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3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DELETE RELATIONSHIPS(ONLY) FOR A SPECIFIC NODE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 USING PYTHON IDE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1524000" y="24497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8D4456C-6579-AC42-84AA-C50E6FD4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56" y="2449736"/>
            <a:ext cx="3514196" cy="2635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FD03D6-DC54-B742-A094-CFFE5E6BA23C}"/>
              </a:ext>
            </a:extLst>
          </p:cNvPr>
          <p:cNvSpPr txBox="1"/>
          <p:nvPr/>
        </p:nvSpPr>
        <p:spPr>
          <a:xfrm>
            <a:off x="822960" y="5928360"/>
            <a:ext cx="831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outbound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NODE RONI TO RAHUL USING PYTHON</a:t>
            </a:r>
          </a:p>
        </p:txBody>
      </p:sp>
    </p:spTree>
    <p:extLst>
      <p:ext uri="{BB962C8B-B14F-4D97-AF65-F5344CB8AC3E}">
        <p14:creationId xmlns:p14="http://schemas.microsoft.com/office/powerpoint/2010/main" val="36932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HOW TO DELETE RELATIONSHIPS(ONLY) FOR A SPECIFIC NODE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 CASE USING PYTHON IDE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1/27/20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4572000" y="2449737"/>
            <a:ext cx="76200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D8AAC-BCC7-A449-A8CB-DB1AF2C6FEEE}"/>
              </a:ext>
            </a:extLst>
          </p:cNvPr>
          <p:cNvSpPr txBox="1"/>
          <p:nvPr/>
        </p:nvSpPr>
        <p:spPr>
          <a:xfrm>
            <a:off x="1524000" y="24497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8D4456C-6579-AC42-84AA-C50E6FD4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56" y="2449736"/>
            <a:ext cx="3514196" cy="2635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CE283-490C-B142-895E-BE11AF71BB7C}"/>
              </a:ext>
            </a:extLst>
          </p:cNvPr>
          <p:cNvSpPr txBox="1"/>
          <p:nvPr/>
        </p:nvSpPr>
        <p:spPr>
          <a:xfrm>
            <a:off x="4998719" y="2621280"/>
            <a:ext cx="66672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from</a:t>
            </a:r>
            <a:r>
              <a:rPr lang="de-DE" sz="1200" dirty="0"/>
              <a:t> neo4j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dirty="0" err="1"/>
              <a:t>GraphDatabase</a:t>
            </a:r>
            <a:endParaRPr lang="de-DE" sz="1200" dirty="0"/>
          </a:p>
          <a:p>
            <a:r>
              <a:rPr lang="de-DE" sz="1200" dirty="0" err="1"/>
              <a:t>driver</a:t>
            </a:r>
            <a:r>
              <a:rPr lang="de-DE" sz="1200" dirty="0"/>
              <a:t>=</a:t>
            </a:r>
            <a:r>
              <a:rPr lang="de-DE" sz="1200" dirty="0" err="1"/>
              <a:t>GraphDatabase.driver</a:t>
            </a:r>
            <a:r>
              <a:rPr lang="de-DE" sz="1200" dirty="0"/>
              <a:t>(</a:t>
            </a:r>
            <a:r>
              <a:rPr lang="de-DE" sz="1200" dirty="0" err="1"/>
              <a:t>uri</a:t>
            </a:r>
            <a:r>
              <a:rPr lang="de-DE" sz="1200" dirty="0"/>
              <a:t>=(</a:t>
            </a:r>
            <a:r>
              <a:rPr lang="de-DE" sz="1200" i="1" dirty="0"/>
              <a:t>"</a:t>
            </a:r>
            <a:r>
              <a:rPr lang="de-DE" sz="1200" i="1" dirty="0" err="1"/>
              <a:t>bolt</a:t>
            </a:r>
            <a:r>
              <a:rPr lang="de-DE" sz="1200" i="1" dirty="0"/>
              <a:t>://</a:t>
            </a:r>
            <a:r>
              <a:rPr lang="de-DE" sz="1200" i="1" u="sng" dirty="0"/>
              <a:t>localhost</a:t>
            </a:r>
            <a:r>
              <a:rPr lang="de-DE" sz="1200" i="1" dirty="0"/>
              <a:t>:7687"</a:t>
            </a:r>
            <a:r>
              <a:rPr lang="de-DE" sz="1200" dirty="0"/>
              <a:t>),</a:t>
            </a:r>
            <a:r>
              <a:rPr lang="de-DE" sz="1200" dirty="0" err="1"/>
              <a:t>auth</a:t>
            </a:r>
            <a:r>
              <a:rPr lang="de-DE" sz="1200" dirty="0"/>
              <a:t>=(</a:t>
            </a:r>
            <a:r>
              <a:rPr lang="de-DE" sz="1200" i="1" dirty="0"/>
              <a:t>"neo4j"</a:t>
            </a:r>
            <a:r>
              <a:rPr lang="de-DE" sz="1200" dirty="0"/>
              <a:t>,</a:t>
            </a:r>
            <a:r>
              <a:rPr lang="de-DE" sz="1200" i="1" dirty="0"/>
              <a:t>"</a:t>
            </a:r>
            <a:r>
              <a:rPr lang="de-DE" sz="1200" i="1" u="sng" dirty="0"/>
              <a:t>Rambo</a:t>
            </a:r>
            <a:r>
              <a:rPr lang="de-DE" sz="1200" i="1" dirty="0"/>
              <a:t>@1234"</a:t>
            </a:r>
            <a:r>
              <a:rPr lang="de-DE" sz="1200" dirty="0"/>
              <a:t>))</a:t>
            </a:r>
          </a:p>
          <a:p>
            <a:r>
              <a:rPr lang="de-DE" sz="1200" dirty="0" err="1"/>
              <a:t>session</a:t>
            </a:r>
            <a:r>
              <a:rPr lang="de-DE" sz="1200" dirty="0"/>
              <a:t>=</a:t>
            </a:r>
            <a:r>
              <a:rPr lang="de-DE" sz="1200" dirty="0" err="1"/>
              <a:t>driver.session</a:t>
            </a:r>
            <a:r>
              <a:rPr lang="de-DE" sz="1200" dirty="0"/>
              <a:t>()</a:t>
            </a:r>
          </a:p>
          <a:p>
            <a:r>
              <a:rPr lang="de-DE" sz="1200" dirty="0"/>
              <a:t>q1=</a:t>
            </a:r>
            <a:r>
              <a:rPr lang="de-DE" sz="1200" i="1" dirty="0"/>
              <a:t>'''</a:t>
            </a:r>
            <a:endParaRPr lang="de-DE" sz="1200" dirty="0"/>
          </a:p>
          <a:p>
            <a:r>
              <a:rPr lang="de-DE" sz="1200" i="1" dirty="0"/>
              <a:t>MATCH (C:EMPLOYEE{NAME:"RAHUL"})&lt;-[R2:FRIENDS]-(A:EMPLOYEE{NAME:"RONI"})</a:t>
            </a:r>
            <a:endParaRPr lang="de-DE" sz="1200" dirty="0"/>
          </a:p>
          <a:p>
            <a:r>
              <a:rPr lang="de-DE" sz="1200" i="1" dirty="0" err="1"/>
              <a:t>delete</a:t>
            </a:r>
            <a:r>
              <a:rPr lang="de-DE" sz="1200" i="1" dirty="0"/>
              <a:t> R2</a:t>
            </a:r>
            <a:endParaRPr lang="de-DE" sz="1200" dirty="0"/>
          </a:p>
          <a:p>
            <a:r>
              <a:rPr lang="de-DE" sz="1200" i="1" dirty="0"/>
              <a:t>'''</a:t>
            </a:r>
            <a:endParaRPr lang="de-DE" sz="1200" dirty="0"/>
          </a:p>
          <a:p>
            <a:br>
              <a:rPr lang="de-DE" sz="1200" dirty="0"/>
            </a:br>
            <a:endParaRPr lang="de-DE" sz="1200" dirty="0"/>
          </a:p>
          <a:p>
            <a:r>
              <a:rPr lang="de-DE" sz="1200" dirty="0" err="1"/>
              <a:t>session.run</a:t>
            </a:r>
            <a:r>
              <a:rPr lang="de-DE" sz="1200" dirty="0"/>
              <a:t>(q1)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06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253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880b08+OpenSans</vt:lpstr>
      <vt:lpstr>Arial</vt:lpstr>
      <vt:lpstr>Calibri</vt:lpstr>
      <vt:lpstr>Calibri Light</vt:lpstr>
      <vt:lpstr>Office Theme</vt:lpstr>
      <vt:lpstr>NEO4J CYPHER TUTORIAL WITH PYTHON</vt:lpstr>
      <vt:lpstr>HOW TO DELETE RELATIONSHIPS(ONLY) FOR A SPECIFIC NODE</vt:lpstr>
      <vt:lpstr>HOW TO DELETE RELATIONSHIPS(ONLY) FOR A SPECIFIC NODE</vt:lpstr>
      <vt:lpstr>HOW TO DELETE RELATIONSHIPS(ONLY) FOR A SPECIFIC NODE</vt:lpstr>
      <vt:lpstr>HOW TO DELETE RELATIONSHIPS(ONLY) FOR A SPECIFIC NODE</vt:lpstr>
      <vt:lpstr>HOW TO DELETE RELATIONSHIPS(ONLY) FOR A SPECIFIC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7</cp:revision>
  <dcterms:created xsi:type="dcterms:W3CDTF">2020-01-14T16:44:41Z</dcterms:created>
  <dcterms:modified xsi:type="dcterms:W3CDTF">2020-01-27T17:05:21Z</dcterms:modified>
</cp:coreProperties>
</file>