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469"/>
  </p:normalViewPr>
  <p:slideViewPr>
    <p:cSldViewPr snapToGrid="0" snapToObjects="1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UPDATE NODE COUNT AFTER DELETION</a:t>
            </a:r>
          </a:p>
          <a:p>
            <a:r>
              <a:rPr lang="de-DE" dirty="0"/>
              <a:t>Tutorial 62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14.01.20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UPDATE NODE COUNT AFTER DELETION USING 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1/14/20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B18DF-6DE1-884E-9DDD-D79A450D4869}"/>
              </a:ext>
            </a:extLst>
          </p:cNvPr>
          <p:cNvSpPr txBox="1"/>
          <p:nvPr/>
        </p:nvSpPr>
        <p:spPr>
          <a:xfrm>
            <a:off x="378068" y="2557458"/>
            <a:ext cx="10227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YOU HAVE 10 SHIRTS NODE,10 TSHIRTS NODE &amp; 10 JEANS NODE </a:t>
            </a:r>
          </a:p>
          <a:p>
            <a:r>
              <a:rPr lang="de-DE" dirty="0"/>
              <a:t>EVERYTIME YOU WILL BE ASKED TO SELECT ONE NODE (THSIRTS,SHIRTS OR JEANS)</a:t>
            </a:r>
          </a:p>
          <a:p>
            <a:r>
              <a:rPr lang="de-DE" dirty="0"/>
              <a:t>AFTER EVERY SELECTION GRAPH DB SHOULD BE UPDATED,AND  NEW NODE COUNT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UPDATE NODE COUNT AFTER DELETION USING 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SAMPLE CODE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7B2860-7CB3-8741-92A1-F7A937300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7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5A80B37-905A-A743-A91C-A605D6B805A7}" type="datetime1">
              <a:rPr lang="en-US" sz="110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1/14/20</a:t>
            </a:fld>
            <a:endParaRPr lang="en-US" sz="11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3276C40E-97DB-2248-A55E-B7EA991DACFB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de-DE" sz="1100">
              <a:highlight>
                <a:srgbClr val="FFFF00"/>
              </a:highlight>
              <a:latin typeface="880b08+OpenSans"/>
            </a:endParaRPr>
          </a:p>
          <a:p>
            <a:pPr>
              <a:spcAft>
                <a:spcPts val="600"/>
              </a:spcAft>
            </a:pPr>
            <a:r>
              <a:rPr lang="de-DE" dirty="0">
                <a:latin typeface="880b08+OpenSans"/>
              </a:rPr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9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880b08+OpenSans</vt:lpstr>
      <vt:lpstr>Arial</vt:lpstr>
      <vt:lpstr>Calibri</vt:lpstr>
      <vt:lpstr>Calibri Light</vt:lpstr>
      <vt:lpstr>Office Theme</vt:lpstr>
      <vt:lpstr>NEO4J CYPHER TUTORIAL WITH PYTHON</vt:lpstr>
      <vt:lpstr>UPDATE NODE COUNT AFTER DELETION USING PYTHON</vt:lpstr>
      <vt:lpstr>UPDATE NODE COUNT AFTER DELETION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2020-01-14T15:51:06Z</dcterms:created>
  <dcterms:modified xsi:type="dcterms:W3CDTF">2020-01-14T15:53:15Z</dcterms:modified>
</cp:coreProperties>
</file>