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72a35a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872a35a1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sailpoint.github.io/epiiq" TargetMode="External"/><Relationship Id="rId4" Type="http://schemas.openxmlformats.org/officeDocument/2006/relationships/hyperlink" Target="https://sailpoint.github.io/epiiq/Workflow-Importer.x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Sailpoint IdentityIQ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>
                <a:solidFill>
                  <a:srgbClr val="2F5496"/>
                </a:solidFill>
              </a:rPr>
              <a:t>Total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Deployment Accelerator 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37328" y="1904214"/>
            <a:ext cx="1089738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plugin for the popular and free IDE Eclipse that provides several features designed to make configuring and managing IdentityIQ easier.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Benefits/Features: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Integration with multiple IdentityIQ environments (Dev, Test, QA, etc.)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deployment, with token substitution, into any connected environment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export/extract, with token replacement, from any connected environment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plug-in to Eclipse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http://sailpoint.github.io/epiiq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the server side workflow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https://sailpoint.github.io/epiiq/Workflow-Importer.xml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IIQ Project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Importing Objects from an IdentityIQ System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Deploying objects into an IdentityIQ System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Active Directory Integration 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537328" y="1904214"/>
            <a:ext cx="1089738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Active Directory?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services run in Windows Server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Directory Services: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Services (AD DS)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 Directory Services (AD LDS)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 Services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Federation Services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Rights Management Service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Directory Objects: User, Computer, Contact, Printer, Shared Folder, Groups etc.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Active Directory Integration </a:t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537328" y="1904214"/>
            <a:ext cx="1089738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Forest, Tree, Domain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Catalog Server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location of all objects in the forest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ibm.com/support/knowledgecenter/SSEQTP_9.0.5/com.ibm.websphere.base.doc/ae/images/Two_forests.gif"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2295525"/>
            <a:ext cx="57150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Active Directory Integration 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537328" y="1904214"/>
            <a:ext cx="879293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Installation &amp; Registration IQService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IQService.zip file from identityiq_home/WEB-INF/bin/win into a new directory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Unzip IQService.zip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following in cmd to install: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IQService.exe –i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service: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IQService.exe –s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command options: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-? | h — This help output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 — run in console mode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 — Install a service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-k — stop the service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-u: Uninstall the service. Removes the service components and clears the registry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entries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-v — Print version 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Active Directory Provisioning 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537328" y="1904214"/>
            <a:ext cx="879293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Provisioning without Entitlement Provision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IQService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Active Directory application, set Provisioning Policy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business role. Attach a Provisioning Policy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LCM Provisioning workflow to change approval process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access through Manage User Access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Provisioning with Entitlement Provision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IQService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Active Directory application, set Provisioning Policy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groups from Active Director to create Entitlements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IT roles from the Entitlements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Business roles and assign corresponding IT roles as ‘Required Role’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Business role’s Provisioning Policy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Workflow/Business Process Overview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37328" y="1904214"/>
            <a:ext cx="879293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based and Life Cycle Event based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 Cycle Event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Workflows in Sailpoint?</a:t>
            </a:r>
            <a:endParaRPr/>
          </a:p>
          <a:p>
            <a:pPr indent="-285750" lvl="2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file containing a set of steps to perform specific task</a:t>
            </a:r>
            <a:endParaRPr/>
          </a:p>
          <a:p>
            <a:pPr indent="-171450" lvl="1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Triggering Events: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creation or modification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Group creation or modification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update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refresh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correlation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23769" l="16755" r="7737" t="28023"/>
          <a:stretch/>
        </p:blipFill>
        <p:spPr>
          <a:xfrm>
            <a:off x="4933797" y="1930030"/>
            <a:ext cx="5262473" cy="168234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5099828" y="4887729"/>
            <a:ext cx="548689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Deferred role assignment, de-assignment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Deferred role activation, deactivation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Lifecycle Manager event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Lifecycle Event (marked by changes to an Identity's attributes)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Workflow/Business Process Overview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537328" y="1904214"/>
            <a:ext cx="879293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Trigger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Lifecycle Manager Requests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Lifecycle Events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Non-LCM-related Events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Attribute Change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Violation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LCM Types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Lifecycle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Update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LCM Identity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LCM Provisioning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LCM Registration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Subprocess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AD Birthright Provisioning through Lifecycle Event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537328" y="1904214"/>
            <a:ext cx="8793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Birthright Provisioning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Joiner Lifecycle Event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Lifecycle Management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▪"/>
            </a:pPr>
            <a:r>
              <a:rPr lang="en-US" sz="18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Process of managing the identities from their creation to the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end 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Calibri"/>
              <a:buChar char="▪"/>
            </a:pPr>
            <a:r>
              <a:rPr lang="en-US" sz="1800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Join event, Mover event, Leaver event</a:t>
            </a:r>
            <a:endParaRPr sz="1800">
              <a:solidFill>
                <a:srgbClr val="222222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425" y="2374013"/>
            <a:ext cx="3841375" cy="21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Identity &amp; Access Management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59585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What is Identity &amp; Access Management?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A framework of policies and technologies for ensuring that the proper people in an enterprise have the appropriate access to technology resources.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6342" l="4892" r="4825" t="2238"/>
          <a:stretch/>
        </p:blipFill>
        <p:spPr>
          <a:xfrm>
            <a:off x="7324626" y="1894788"/>
            <a:ext cx="3827283" cy="3487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2741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Identity &amp; Identity Lifecycle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58642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What is Identity?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A digital identity is the body of information about an individual, organization or electronic device that exists online.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1442" y="1825625"/>
            <a:ext cx="4139977" cy="4268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Identity Governance &amp; Administration Components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334027" y="1593130"/>
            <a:ext cx="3375581" cy="4448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Workflow Management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Entitlement Management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106" name="Google Shape;106;p16"/>
          <p:cNvSpPr txBox="1"/>
          <p:nvPr/>
        </p:nvSpPr>
        <p:spPr>
          <a:xfrm>
            <a:off x="990600" y="1978025"/>
            <a:ext cx="41093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Lifecycle Management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Request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Certification 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Auditing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 &amp; Analytics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Introduction to Sailpoint IdentityIQ</a:t>
            </a:r>
            <a:endParaRPr sz="3200">
              <a:solidFill>
                <a:srgbClr val="2F5496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7212" y="1583704"/>
            <a:ext cx="4820188" cy="502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IdentityIQ 8.0 Installation 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6334027" y="1593130"/>
            <a:ext cx="3375581" cy="4448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Workflow Management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Entitlement Management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119" name="Google Shape;119;p18"/>
          <p:cNvSpPr txBox="1"/>
          <p:nvPr/>
        </p:nvSpPr>
        <p:spPr>
          <a:xfrm>
            <a:off x="971747" y="1355855"/>
            <a:ext cx="4506186" cy="5409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685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Platform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AIX 7.1 and 7.2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Hat Linux (RHEL) 7.5 and 7.6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Linux (using RHE Kernel Mode) 7.5 and 7.4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SUSE Linux 12.1 and 12.2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Server 2016 and 2019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Solaris 10 and 11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CentOS 7.5 and 7.6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Server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Apache Tomcat 9.0 and 8.5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WebLogic 12.2.1.x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IBM WebSphere 9.0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Jboss Enterprise EAP 7.2 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IBM WebSphere Liberty 18.0.0.4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IBM DB2 10.5 and 11.1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5.7 and 8.0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SQL Server 2016 and 2017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18c, 12cR2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Aurora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SQL</a:t>
            </a:r>
            <a:endParaRPr/>
          </a:p>
          <a:p>
            <a:pPr indent="-22860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Platform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JDK 8 and 11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AdoptOpenJDK 8 and 11 for Windows</a:t>
            </a:r>
            <a:endParaRPr/>
          </a:p>
          <a:p>
            <a:pPr indent="-228600" lvl="2" marL="11430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Hat OpenJDK 8 and 11 for Linux</a:t>
            </a:r>
            <a:endParaRPr/>
          </a:p>
          <a:p>
            <a:pPr indent="-1524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Noto Sans Symbols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Rule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537329" y="1904214"/>
            <a:ext cx="4242062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Rule?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Rule?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 Rule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PreIterate Rule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Buildmap Rule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Aggregation/Refresh Rule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Rule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IdentityCreation Rule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ManagerCorrelation Rule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Rule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BeforeProvisioning Rule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AfterProvisioning Rule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JDBCProvision Rule</a:t>
            </a:r>
            <a:endParaRPr/>
          </a:p>
          <a:p>
            <a:pPr indent="-1714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825765" y="1690688"/>
            <a:ext cx="460970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of Rule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Certification Rule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Notification/Assignment Rule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and Account Mapping Rule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Role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37328" y="1904214"/>
            <a:ext cx="1089738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Entitlement?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Role? Relationship with Entitlement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Role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Organizational Role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Role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Role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Entitlement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based provisioning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2F5496"/>
                </a:solidFill>
              </a:rPr>
              <a:t>Sailpoint IIQ Role Based Provisioning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37328" y="1904214"/>
            <a:ext cx="1089738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Provisioning?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Role Based Provisioning?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JDBC Connector App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Policy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Provisioning Rule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Role Based Provisioning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