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 to struct in Rust</a:t>
            </a:r>
          </a:p>
          <a:p>
            <a:r>
              <a:rPr lang="de-DE" dirty="0"/>
              <a:t>Tutorial 22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struct &amp; how to define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A struct, or structure, is a custom data type that lets you name and package together multiple related values that make up a meaningful group.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Like tuples, the pieces of a struct can be different types.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structs are more flexible than tuples ,don’t have to rely on the order of the data to specify or access the values of a struct instance.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To define a struct, we enter the keyword struct and name the entire struct. A struct’s name should describe the significance of the pieces of data being grouped together.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000000"/>
                </a:solidFill>
              </a:rPr>
              <a:t>Then, inside curly brackets, we define the names and types of the pieces of data, which we call fields.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4/11/20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use struct from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7" y="2795379"/>
            <a:ext cx="11356957" cy="3108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To use a struct after we’ve defined it, we need to create an instance of that struct by specifying concrete values for each of the fields.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We create an instance by stating the name of the struct and then add curly brackets containing key: value pairs, where the keys are the names of the fields and the values are the data we want to store in those fields.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 We don’t have to specify the fields in the same order in which we declared them in the struct. In other words, the struct definition is like a general template for the type, and instances fill in that template with particular data to create values of the type.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4/11/20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9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1: using code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8543" y="6356350"/>
            <a:ext cx="19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E8AA2-801B-8747-9E44-1DF9015CAC60}"/>
              </a:ext>
            </a:extLst>
          </p:cNvPr>
          <p:cNvSpPr txBox="1"/>
          <p:nvPr/>
        </p:nvSpPr>
        <p:spPr>
          <a:xfrm>
            <a:off x="2998386" y="1920240"/>
            <a:ext cx="65195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fn main(){</a:t>
            </a:r>
          </a:p>
          <a:p>
            <a:br>
              <a:rPr lang="en-GB" sz="1400"/>
            </a:br>
            <a:r>
              <a:rPr lang="en-GB" sz="1400"/>
              <a:t>//define the strucy</a:t>
            </a:r>
          </a:p>
          <a:p>
            <a:r>
              <a:rPr lang="en-GB" sz="1400"/>
              <a:t>struct emp{</a:t>
            </a:r>
          </a:p>
          <a:p>
            <a:r>
              <a:rPr lang="en-GB" sz="1400"/>
              <a:t>name:String,</a:t>
            </a:r>
          </a:p>
          <a:p>
            <a:r>
              <a:rPr lang="en-GB" sz="1400"/>
              <a:t>company:String,</a:t>
            </a:r>
          </a:p>
          <a:p>
            <a:r>
              <a:rPr lang="en-GB" sz="1400"/>
              <a:t>i_d:u64,</a:t>
            </a:r>
          </a:p>
          <a:p>
            <a:br>
              <a:rPr lang="en-GB" sz="1400"/>
            </a:br>
            <a:r>
              <a:rPr lang="en-GB" sz="1400"/>
              <a:t>}</a:t>
            </a:r>
          </a:p>
          <a:p>
            <a:r>
              <a:rPr lang="en-GB" sz="1400"/>
              <a:t>//creating an instance of the prefedined struct</a:t>
            </a:r>
          </a:p>
          <a:p>
            <a:r>
              <a:rPr lang="en-GB" sz="1400"/>
              <a:t>let Emp=emp{</a:t>
            </a:r>
          </a:p>
          <a:p>
            <a:r>
              <a:rPr lang="en-GB" sz="1400"/>
              <a:t>name:String::from("roni"),</a:t>
            </a:r>
          </a:p>
          <a:p>
            <a:r>
              <a:rPr lang="en-GB" sz="1400"/>
              <a:t>company:String::from("totaltechnology"),</a:t>
            </a:r>
          </a:p>
          <a:p>
            <a:r>
              <a:rPr lang="en-GB" sz="1400"/>
              <a:t>i_d:1,</a:t>
            </a:r>
          </a:p>
          <a:p>
            <a:br>
              <a:rPr lang="en-GB" sz="1400"/>
            </a:br>
            <a:r>
              <a:rPr lang="en-GB" sz="1400"/>
              <a:t>};</a:t>
            </a:r>
          </a:p>
          <a:p>
            <a:r>
              <a:rPr lang="en-GB" sz="1400"/>
              <a:t>//accesing struct elements using name</a:t>
            </a:r>
          </a:p>
          <a:p>
            <a:r>
              <a:rPr lang="en-GB" sz="1400"/>
              <a:t>println!("{}",Emp.company);</a:t>
            </a:r>
          </a:p>
          <a:p>
            <a:r>
              <a:rPr lang="en-GB" sz="1400"/>
              <a:t>println!("{}",Emp.name);</a:t>
            </a:r>
          </a:p>
          <a:p>
            <a:r>
              <a:rPr lang="en-GB" sz="1400"/>
              <a:t>println!("{}",Emp.i_d);</a:t>
            </a:r>
          </a:p>
          <a:p>
            <a:br>
              <a:rPr lang="en-GB"/>
            </a:br>
            <a:br>
              <a:rPr lang="en-GB"/>
            </a:br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785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388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RUST PROGRAMMING COMPLETE TUTORIAL</vt:lpstr>
      <vt:lpstr>What is struct &amp; how to define</vt:lpstr>
      <vt:lpstr>How to use struct from definition</vt:lpstr>
      <vt:lpstr>Example 1: using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</cp:revision>
  <dcterms:created xsi:type="dcterms:W3CDTF">2020-04-11T13:22:55Z</dcterms:created>
  <dcterms:modified xsi:type="dcterms:W3CDTF">2020-04-11T13:41:32Z</dcterms:modified>
</cp:coreProperties>
</file>