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0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05.02.20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05.02.20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05.02.20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05.02.20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05.02.20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05.02.20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05.02.20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05.02.20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05.02.20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05.02.20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05.02.20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05.02.20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05.02.20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Compound Data Types In Rust</a:t>
            </a:r>
          </a:p>
          <a:p>
            <a:r>
              <a:rPr lang="de-DE" dirty="0"/>
              <a:t>Tutorial 9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05.02.20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Compound Data Type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2/5/20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i="1" u="sng" dirty="0"/>
              <a:t>Compound type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 Data type that can group multiple values into one type.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Rust has two primitive compound types:</a:t>
            </a:r>
          </a:p>
          <a:p>
            <a:pPr marL="0" indent="0">
              <a:buNone/>
            </a:pPr>
            <a:r>
              <a:rPr lang="en-US" dirty="0"/>
              <a:t>tuples and arrays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What is tuple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2/5/20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04F96-DCC1-4498-88CB-974B2A5B66D0}"/>
              </a:ext>
            </a:extLst>
          </p:cNvPr>
          <p:cNvSpPr/>
          <p:nvPr/>
        </p:nvSpPr>
        <p:spPr>
          <a:xfrm>
            <a:off x="4818026" y="241158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ff15"/>
              </a:rPr>
              <a:t>A tuple is a general way of grouping different types into one compound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ff15"/>
              </a:rPr>
              <a:t>Grouping is done by comma separated values within </a:t>
            </a:r>
            <a:r>
              <a:rPr lang="en-US" dirty="0"/>
              <a:t>parentheses</a:t>
            </a:r>
            <a:r>
              <a:rPr lang="en-US" dirty="0">
                <a:solidFill>
                  <a:srgbClr val="000000"/>
                </a:solidFill>
                <a:latin typeface="ff15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ff15"/>
              </a:rPr>
              <a:t>Tuples have a fixed length.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ff15"/>
              </a:rPr>
              <a:t>once declared, they cannot grow or shrink in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5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How to declare and use tuple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2/6/20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 Example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609A6-E30B-6A4E-B265-434169699B90}"/>
              </a:ext>
            </a:extLst>
          </p:cNvPr>
          <p:cNvSpPr txBox="1"/>
          <p:nvPr/>
        </p:nvSpPr>
        <p:spPr>
          <a:xfrm>
            <a:off x="4417621" y="1876301"/>
            <a:ext cx="33837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#type1</a:t>
            </a:r>
          </a:p>
          <a:p>
            <a:r>
              <a:rPr lang="de-DE"/>
              <a:t>fn main(){</a:t>
            </a:r>
          </a:p>
          <a:p>
            <a:r>
              <a:rPr lang="de-DE"/>
              <a:t>let a=(1,2,3,4);</a:t>
            </a:r>
          </a:p>
          <a:p>
            <a:r>
              <a:rPr lang="de-DE"/>
              <a:t>println!("{} {} {} {}",a.0,a.1,a.2,a.3);</a:t>
            </a:r>
          </a:p>
          <a:p>
            <a:r>
              <a:rPr lang="de-DE"/>
              <a:t>}</a:t>
            </a:r>
          </a:p>
          <a:p>
            <a:endParaRPr lang="de-DE"/>
          </a:p>
          <a:p>
            <a:r>
              <a:rPr lang="de-DE"/>
              <a:t>#type2</a:t>
            </a:r>
          </a:p>
          <a:p>
            <a:r>
              <a:rPr lang="de-DE"/>
              <a:t>fn main(){</a:t>
            </a:r>
          </a:p>
          <a:p>
            <a:r>
              <a:rPr lang="de-DE"/>
              <a:t>let a:(i32,i32,i32,i32)=(1,2,3,4);</a:t>
            </a:r>
          </a:p>
          <a:p>
            <a:r>
              <a:rPr lang="de-DE"/>
              <a:t>println!("{} {} {} {}",a.0,a.1,a.2,a.3);</a:t>
            </a:r>
          </a:p>
          <a:p>
            <a:r>
              <a:rPr lang="de-DE"/>
              <a:t>}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01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 Array Type In Rust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2/5/20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77A3E8-6C87-4ED6-81A6-A45C3885CF5C}"/>
              </a:ext>
            </a:extLst>
          </p:cNvPr>
          <p:cNvSpPr/>
          <p:nvPr/>
        </p:nvSpPr>
        <p:spPr>
          <a:xfrm>
            <a:off x="4978893" y="17834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ff15"/>
              </a:rPr>
              <a:t>An array is a general way of grouping same types into one compound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ff15"/>
              </a:rPr>
              <a:t>Grouping is done by comma separated values within </a:t>
            </a:r>
            <a:r>
              <a:rPr lang="en-US" dirty="0"/>
              <a:t>square brackets</a:t>
            </a:r>
            <a:r>
              <a:rPr lang="en-US" dirty="0">
                <a:solidFill>
                  <a:srgbClr val="000000"/>
                </a:solidFill>
                <a:latin typeface="ff15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Arrays in Rust have a fixed length</a:t>
            </a:r>
            <a:r>
              <a:rPr lang="en-US" dirty="0">
                <a:solidFill>
                  <a:srgbClr val="000000"/>
                </a:solidFill>
                <a:latin typeface="ff15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ff15"/>
              </a:rPr>
              <a:t>once declared, they cannot grow or shrink in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8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 How to declare and use Array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2/6/20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5B3236F7-1EC0-4B5B-A673-11BF694663E7}"/>
              </a:ext>
            </a:extLst>
          </p:cNvPr>
          <p:cNvSpPr txBox="1">
            <a:spLocks/>
          </p:cNvSpPr>
          <p:nvPr/>
        </p:nvSpPr>
        <p:spPr>
          <a:xfrm>
            <a:off x="4014186" y="1279864"/>
            <a:ext cx="8008480" cy="4078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/>
              <a:t>Code Example </a:t>
            </a:r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D4221-7400-2F44-944B-F6C48C59B76D}"/>
              </a:ext>
            </a:extLst>
          </p:cNvPr>
          <p:cNvSpPr txBox="1"/>
          <p:nvPr/>
        </p:nvSpPr>
        <p:spPr>
          <a:xfrm>
            <a:off x="4845132" y="1947553"/>
            <a:ext cx="30936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#type 1</a:t>
            </a:r>
          </a:p>
          <a:p>
            <a:r>
              <a:rPr lang="de-DE"/>
              <a:t>let a=[1,2,3];</a:t>
            </a:r>
          </a:p>
          <a:p>
            <a:r>
              <a:rPr lang="de-DE"/>
              <a:t>println!("{} {} {}",a[0],a[1],a[2]);</a:t>
            </a:r>
          </a:p>
          <a:p>
            <a:endParaRPr lang="de-DE"/>
          </a:p>
          <a:p>
            <a:r>
              <a:rPr lang="de-DE"/>
              <a:t>#type 2</a:t>
            </a:r>
          </a:p>
          <a:p>
            <a:endParaRPr lang="de-DE"/>
          </a:p>
          <a:p>
            <a:r>
              <a:rPr lang="de-DE"/>
              <a:t>let a:[i32;4]=[1,2,3,4];</a:t>
            </a:r>
          </a:p>
          <a:p>
            <a:r>
              <a:rPr lang="de-DE"/>
              <a:t>println!("{} {} {}",a[0],a[1],a[2]);</a:t>
            </a: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28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 Sample example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2/6/20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5B3236F7-1EC0-4B5B-A673-11BF694663E7}"/>
              </a:ext>
            </a:extLst>
          </p:cNvPr>
          <p:cNvSpPr txBox="1">
            <a:spLocks/>
          </p:cNvSpPr>
          <p:nvPr/>
        </p:nvSpPr>
        <p:spPr>
          <a:xfrm>
            <a:off x="4014186" y="1279864"/>
            <a:ext cx="8008480" cy="4078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/>
              <a:t>Code Example </a:t>
            </a:r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A48D0-40C0-7E41-8F3A-19BB4A4EDD84}"/>
              </a:ext>
            </a:extLst>
          </p:cNvPr>
          <p:cNvSpPr txBox="1"/>
          <p:nvPr/>
        </p:nvSpPr>
        <p:spPr>
          <a:xfrm>
            <a:off x="4667003" y="2185060"/>
            <a:ext cx="22660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fn main(){</a:t>
            </a:r>
          </a:p>
          <a:p>
            <a:br>
              <a:rPr lang="de-DE"/>
            </a:br>
            <a:br>
              <a:rPr lang="de-DE"/>
            </a:br>
            <a:r>
              <a:rPr lang="de-DE"/>
              <a:t>let a=(1,2,3);</a:t>
            </a:r>
          </a:p>
          <a:p>
            <a:r>
              <a:rPr lang="de-DE"/>
              <a:t>let (x,y,z)=a;</a:t>
            </a:r>
          </a:p>
          <a:p>
            <a:r>
              <a:rPr lang="de-DE"/>
              <a:t>println!("{} {} {}",x,y,z);</a:t>
            </a:r>
          </a:p>
          <a:p>
            <a:br>
              <a:rPr lang="de-DE"/>
            </a:br>
            <a:r>
              <a:rPr lang="de-DE"/>
              <a:t>}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47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340</Words>
  <Application>Microsoft Macintosh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ff15</vt:lpstr>
      <vt:lpstr>Office Theme</vt:lpstr>
      <vt:lpstr>RUST PROGRAMMING COMPLETE TUTORIAL</vt:lpstr>
      <vt:lpstr>Compound Data Type</vt:lpstr>
      <vt:lpstr>What is tuple</vt:lpstr>
      <vt:lpstr>How to declare and use tuple</vt:lpstr>
      <vt:lpstr> Array Type In Rust</vt:lpstr>
      <vt:lpstr> How to declare and use Array</vt:lpstr>
      <vt:lpstr> Sample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29</cp:revision>
  <dcterms:created xsi:type="dcterms:W3CDTF">2019-11-10T09:53:12Z</dcterms:created>
  <dcterms:modified xsi:type="dcterms:W3CDTF">2020-02-06T16:19:14Z</dcterms:modified>
</cp:coreProperties>
</file>