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4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368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04.04.20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04.04.20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04.04.20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04.04.20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04.04.20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04.04.20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04.04.20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04.04.20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04.04.20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04.04.20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04.04.20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04.04.20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04.04.20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de-DE" dirty="0"/>
              <a:t>NUMPY COMPLETE TUTORIAL</a:t>
            </a:r>
            <a:br>
              <a:rPr lang="de-DE" dirty="0"/>
            </a:br>
            <a:r>
              <a:rPr lang="de-DE" dirty="0"/>
              <a:t>MACHINE LEARNING PREREQUISITE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Numpy Advanced Exercise On Array Slicing</a:t>
            </a:r>
          </a:p>
          <a:p>
            <a:r>
              <a:rPr lang="de-DE" dirty="0"/>
              <a:t>Tutorial 11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04.04.20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:1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4/4/20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F321AB-5F5F-D14A-B0D7-1E279413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710" y="137968"/>
            <a:ext cx="3162300" cy="2095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F110FD-A49B-1A4E-A184-B0EC87DB0E66}"/>
              </a:ext>
            </a:extLst>
          </p:cNvPr>
          <p:cNvSpPr txBox="1"/>
          <p:nvPr/>
        </p:nvSpPr>
        <p:spPr>
          <a:xfrm>
            <a:off x="7632699" y="311705"/>
            <a:ext cx="388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What will be the output of the below </a:t>
            </a:r>
            <a:r>
              <a:rPr lang="en-DE"/>
              <a:t>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6DFB-FA46-344A-A62B-F7D0E7D9141F}"/>
              </a:ext>
            </a:extLst>
          </p:cNvPr>
          <p:cNvSpPr txBox="1"/>
          <p:nvPr/>
        </p:nvSpPr>
        <p:spPr>
          <a:xfrm>
            <a:off x="8502732" y="90252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a[1:,1:1:]</a:t>
            </a:r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44BD1-ADE1-9342-803A-AEF1D0CD74A1}"/>
              </a:ext>
            </a:extLst>
          </p:cNvPr>
          <p:cNvSpPr txBox="1"/>
          <p:nvPr/>
        </p:nvSpPr>
        <p:spPr>
          <a:xfrm>
            <a:off x="8383979" y="176942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O</a:t>
            </a:r>
            <a:r>
              <a:rPr lang="en-DE"/>
              <a:t>ut put: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514A5-C4AB-1248-9B57-EA174ECCE379}"/>
              </a:ext>
            </a:extLst>
          </p:cNvPr>
          <p:cNvSpPr txBox="1"/>
          <p:nvPr/>
        </p:nvSpPr>
        <p:spPr>
          <a:xfrm>
            <a:off x="7534698" y="2318142"/>
            <a:ext cx="369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array([], shape=(1, 0, 3), dtype=int64)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939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59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NUMPY COMPLETE TUTORIAL MACHINE LEARNING PREREQUISITE</vt:lpstr>
      <vt:lpstr>Example :1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COMPLETE TUTORIAL MACHINE LEARNING PREREQUISITE</dc:title>
  <dc:creator>RONI DAS</dc:creator>
  <cp:lastModifiedBy>RONI DAS</cp:lastModifiedBy>
  <cp:revision>13</cp:revision>
  <dcterms:created xsi:type="dcterms:W3CDTF">2020-03-03T14:34:57Z</dcterms:created>
  <dcterms:modified xsi:type="dcterms:W3CDTF">2020-04-04T15:51:30Z</dcterms:modified>
</cp:coreProperties>
</file>