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1" r:id="rId2"/>
    <p:sldId id="262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486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15.05.20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15.05.20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15.05.20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15.05.20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15.05.20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15.05.20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15.05.20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15.05.20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15.05.20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15.05.20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15.05.20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15.05.20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15.05.20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RUST PROGRAMMING COMPLETE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On </a:t>
            </a:r>
            <a:r>
              <a:rPr lang="de-DE" dirty="0" err="1"/>
              <a:t>Enum Methods With Match Operator</a:t>
            </a:r>
            <a:endParaRPr lang="de-DE" dirty="0"/>
          </a:p>
          <a:p>
            <a:r>
              <a:rPr lang="de-DE" dirty="0"/>
              <a:t>Tutorial 40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15.05.20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EXERCISE ON ENUM METHOD WITH MATCH OPERATOR</a:t>
            </a: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5/15/20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E77CA-BD39-AC4F-BB82-76D65E117BE5}"/>
              </a:ext>
            </a:extLst>
          </p:cNvPr>
          <p:cNvSpPr txBox="1"/>
          <p:nvPr/>
        </p:nvSpPr>
        <p:spPr>
          <a:xfrm>
            <a:off x="479138" y="2795379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8FF408-DF7A-764B-BA56-026A44421619}"/>
              </a:ext>
            </a:extLst>
          </p:cNvPr>
          <p:cNvSpPr txBox="1"/>
          <p:nvPr/>
        </p:nvSpPr>
        <p:spPr>
          <a:xfrm>
            <a:off x="5051754" y="1153572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GB"/>
            </a:br>
            <a:endParaRPr lang="en-GB"/>
          </a:p>
          <a:p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939CA3-8CAC-CA42-A037-E2289ABC76B3}"/>
              </a:ext>
            </a:extLst>
          </p:cNvPr>
          <p:cNvSpPr txBox="1"/>
          <p:nvPr/>
        </p:nvSpPr>
        <p:spPr>
          <a:xfrm>
            <a:off x="4851058" y="-202764"/>
            <a:ext cx="3427541" cy="7263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/>
              <a:t>use std::io;</a:t>
            </a:r>
          </a:p>
          <a:p>
            <a:r>
              <a:rPr lang="en-GB" sz="800"/>
              <a:t>#[derive(Debug)]</a:t>
            </a:r>
          </a:p>
          <a:p>
            <a:br>
              <a:rPr lang="en-GB" sz="800"/>
            </a:br>
            <a:r>
              <a:rPr lang="en-GB" sz="800"/>
              <a:t>enum exam{</a:t>
            </a:r>
          </a:p>
          <a:p>
            <a:r>
              <a:rPr lang="en-GB" sz="800"/>
              <a:t>pass(i32),</a:t>
            </a:r>
          </a:p>
          <a:p>
            <a:r>
              <a:rPr lang="en-GB" sz="800"/>
              <a:t>fail(i32),</a:t>
            </a:r>
          </a:p>
          <a:p>
            <a:r>
              <a:rPr lang="en-GB" sz="800"/>
              <a:t>}</a:t>
            </a:r>
          </a:p>
          <a:p>
            <a:br>
              <a:rPr lang="en-GB" sz="800"/>
            </a:br>
            <a:r>
              <a:rPr lang="en-GB" sz="800"/>
              <a:t>impl exam{</a:t>
            </a:r>
          </a:p>
          <a:p>
            <a:r>
              <a:rPr lang="en-GB" sz="800"/>
              <a:t>fn check(&amp;self,mark_ch:i32)-&gt;bool{</a:t>
            </a:r>
          </a:p>
          <a:p>
            <a:r>
              <a:rPr lang="en-GB" sz="800"/>
              <a:t>match *self{</a:t>
            </a:r>
          </a:p>
          <a:p>
            <a:r>
              <a:rPr lang="en-GB" sz="800"/>
              <a:t>exam::pass(value)=&gt;value&gt;mark_ch,</a:t>
            </a:r>
          </a:p>
          <a:p>
            <a:r>
              <a:rPr lang="en-GB" sz="800"/>
              <a:t>exam::fail(value)=&gt;(40-value)&lt;10,</a:t>
            </a:r>
          </a:p>
          <a:p>
            <a:r>
              <a:rPr lang="en-GB" sz="800"/>
              <a:t>}</a:t>
            </a:r>
          </a:p>
          <a:p>
            <a:r>
              <a:rPr lang="en-GB" sz="800"/>
              <a:t>}</a:t>
            </a:r>
          </a:p>
          <a:p>
            <a:r>
              <a:rPr lang="en-GB" sz="800"/>
              <a:t>}</a:t>
            </a:r>
          </a:p>
          <a:p>
            <a:br>
              <a:rPr lang="en-GB" sz="800"/>
            </a:br>
            <a:br>
              <a:rPr lang="en-GB" sz="800"/>
            </a:br>
            <a:r>
              <a:rPr lang="en-GB" sz="800"/>
              <a:t>fn main(){</a:t>
            </a:r>
          </a:p>
          <a:p>
            <a:r>
              <a:rPr lang="en-GB" sz="800"/>
              <a:t>let mark:i32=80;</a:t>
            </a:r>
          </a:p>
          <a:p>
            <a:r>
              <a:rPr lang="en-GB" sz="800"/>
              <a:t>println!("please enter pass if you passed else enter fail");</a:t>
            </a:r>
          </a:p>
          <a:p>
            <a:r>
              <a:rPr lang="en-GB" sz="800"/>
              <a:t>let mut result=String::new();</a:t>
            </a:r>
          </a:p>
          <a:p>
            <a:r>
              <a:rPr lang="en-GB" sz="800"/>
              <a:t>io::stdin().read_line(&amp;mut result).expect("error occured while reading");</a:t>
            </a:r>
          </a:p>
          <a:p>
            <a:r>
              <a:rPr lang="en-GB" sz="800"/>
              <a:t>if result.trim()=="pass"{</a:t>
            </a:r>
          </a:p>
          <a:p>
            <a:r>
              <a:rPr lang="en-GB" sz="800"/>
              <a:t>println!("please enter score for pass");</a:t>
            </a:r>
          </a:p>
          <a:p>
            <a:r>
              <a:rPr lang="en-GB" sz="800"/>
              <a:t>let mut score_pass=String::new();</a:t>
            </a:r>
          </a:p>
          <a:p>
            <a:r>
              <a:rPr lang="en-GB" sz="800"/>
              <a:t>io::stdin().read_line(&amp;mut score_pass).expect("error occured while reading");</a:t>
            </a:r>
          </a:p>
          <a:p>
            <a:r>
              <a:rPr lang="en-GB" sz="800"/>
              <a:t>let exam_1=exam::pass(score_pass.trim().parse::&lt;i32&gt;().unwrap());</a:t>
            </a:r>
          </a:p>
          <a:p>
            <a:r>
              <a:rPr lang="en-GB" sz="800"/>
              <a:t>let x=exam_1.check(mark);</a:t>
            </a:r>
          </a:p>
          <a:p>
            <a:r>
              <a:rPr lang="en-GB" sz="800"/>
              <a:t>if x{</a:t>
            </a:r>
          </a:p>
          <a:p>
            <a:r>
              <a:rPr lang="en-GB" sz="800"/>
              <a:t>println!("you are eligible for scholarship");</a:t>
            </a:r>
          </a:p>
          <a:p>
            <a:r>
              <a:rPr lang="en-GB" sz="800"/>
              <a:t>}</a:t>
            </a:r>
          </a:p>
          <a:p>
            <a:r>
              <a:rPr lang="en-GB" sz="800"/>
              <a:t>else{</a:t>
            </a:r>
          </a:p>
          <a:p>
            <a:r>
              <a:rPr lang="en-GB" sz="800"/>
              <a:t>println!("you are not eligible for scholarship");</a:t>
            </a:r>
          </a:p>
          <a:p>
            <a:r>
              <a:rPr lang="en-GB" sz="800"/>
              <a:t>} </a:t>
            </a:r>
          </a:p>
          <a:p>
            <a:br>
              <a:rPr lang="en-GB" sz="800"/>
            </a:br>
            <a:r>
              <a:rPr lang="en-GB" sz="800"/>
              <a:t>}</a:t>
            </a:r>
          </a:p>
          <a:p>
            <a:r>
              <a:rPr lang="en-GB" sz="800"/>
              <a:t>else if result.trim()=="fail"{</a:t>
            </a:r>
          </a:p>
          <a:p>
            <a:br>
              <a:rPr lang="en-GB" sz="800"/>
            </a:br>
            <a:r>
              <a:rPr lang="en-GB" sz="800"/>
              <a:t>println!("please enter score for fail");</a:t>
            </a:r>
          </a:p>
          <a:p>
            <a:r>
              <a:rPr lang="en-GB" sz="800"/>
              <a:t>let mut score_fail=String::new();</a:t>
            </a:r>
          </a:p>
          <a:p>
            <a:r>
              <a:rPr lang="en-GB" sz="800"/>
              <a:t>io::stdin().read_line(&amp;mut score_fail).expect("error occured while reading");</a:t>
            </a:r>
          </a:p>
          <a:p>
            <a:r>
              <a:rPr lang="en-GB" sz="800"/>
              <a:t>let exam_2=exam::fail(score_fail.trim().parse::&lt;i32&gt;().unwrap());</a:t>
            </a:r>
          </a:p>
          <a:p>
            <a:r>
              <a:rPr lang="en-GB" sz="800"/>
              <a:t>let y=exam_2.check(mark);</a:t>
            </a:r>
          </a:p>
          <a:p>
            <a:br>
              <a:rPr lang="en-GB" sz="800"/>
            </a:br>
            <a:r>
              <a:rPr lang="en-GB" sz="800"/>
              <a:t>if y {</a:t>
            </a:r>
          </a:p>
          <a:p>
            <a:r>
              <a:rPr lang="en-GB" sz="800"/>
              <a:t>println!("you are eligible for retest");</a:t>
            </a:r>
          </a:p>
          <a:p>
            <a:r>
              <a:rPr lang="en-GB" sz="800"/>
              <a:t>}</a:t>
            </a:r>
          </a:p>
          <a:p>
            <a:r>
              <a:rPr lang="en-GB" sz="800"/>
              <a:t>else{ </a:t>
            </a:r>
          </a:p>
          <a:p>
            <a:r>
              <a:rPr lang="en-GB" sz="800"/>
              <a:t>println!("you are not eligible for retest");</a:t>
            </a:r>
          </a:p>
          <a:p>
            <a:r>
              <a:rPr lang="en-GB" sz="800"/>
              <a:t>}</a:t>
            </a:r>
          </a:p>
          <a:p>
            <a:r>
              <a:rPr lang="en-GB" sz="800"/>
              <a:t>}</a:t>
            </a:r>
          </a:p>
          <a:p>
            <a:r>
              <a:rPr lang="en-GB" sz="800"/>
              <a:t>else{</a:t>
            </a:r>
          </a:p>
          <a:p>
            <a:r>
              <a:rPr lang="en-GB" sz="800"/>
              <a:t>println!("invalid input");</a:t>
            </a:r>
          </a:p>
          <a:p>
            <a:r>
              <a:rPr lang="en-GB" sz="800"/>
              <a:t>}</a:t>
            </a:r>
          </a:p>
          <a:p>
            <a:r>
              <a:rPr lang="en-GB" sz="800"/>
              <a:t>}</a:t>
            </a:r>
          </a:p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363</Words>
  <Application>Microsoft Macintosh PowerPoint</Application>
  <PresentationFormat>Widescreen</PresentationFormat>
  <Paragraphs>61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RUST PROGRAMMING COMPLETE TUTORIAL</vt:lpstr>
      <vt:lpstr>EXERCISE ON ENUM METHOD WITH MATCH OPERATOR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PROGRAMMING COMPLETE TUTORIAL</dc:title>
  <dc:creator>RONI DAS</dc:creator>
  <cp:lastModifiedBy>RONI DAS</cp:lastModifiedBy>
  <cp:revision>24</cp:revision>
  <dcterms:created xsi:type="dcterms:W3CDTF">2020-04-11T14:55:39Z</dcterms:created>
  <dcterms:modified xsi:type="dcterms:W3CDTF">2020-05-15T07:03:11Z</dcterms:modified>
</cp:coreProperties>
</file>