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01.03.20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01.03.20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01.03.20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01.03.20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01.03.20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01.03.20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01.03.20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01.03.20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277" y="3613761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exists </a:t>
            </a:r>
            <a:r>
              <a:rPr lang="de-DE" dirty="0" err="1"/>
              <a:t>clasue</a:t>
            </a:r>
            <a:endParaRPr lang="de-DE" dirty="0"/>
          </a:p>
          <a:p>
            <a:r>
              <a:rPr lang="de-DE" dirty="0"/>
              <a:t>Tutorial 71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01.03.20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Exists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Definition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3/1/20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97E1C-D587-5F45-8DBD-E6CFABD76628}"/>
              </a:ext>
            </a:extLst>
          </p:cNvPr>
          <p:cNvSpPr/>
          <p:nvPr/>
        </p:nvSpPr>
        <p:spPr>
          <a:xfrm>
            <a:off x="1130468" y="2743200"/>
            <a:ext cx="93716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exists() returns true if a match for the given pattern exists in the graph, or if the specified property</a:t>
            </a:r>
          </a:p>
          <a:p>
            <a:r>
              <a:rPr lang="en-GB"/>
              <a:t>exists in the node, relationship or map. null is returned if the input argument is null.</a:t>
            </a: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3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Exists clause use case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812" y="4963425"/>
            <a:ext cx="3510355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2">
                    <a:lumMod val="10000"/>
                  </a:schemeClr>
                </a:solidFill>
                <a:highlight>
                  <a:srgbClr val="FFFF00"/>
                </a:highlight>
              </a:rPr>
              <a:t>Sample graph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DD5D775-1311-564B-87B4-F492B3852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27" r="3" b="10986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85A80B37-905A-A743-A91C-A605D6B805A7}" type="datetime1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3/1/20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5186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0E5DD0C-9531-42C3-A457-B3F0894C8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6F40F0D0-E785-4362-B9C4-83ED2837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2355786"/>
            <a:ext cx="7341665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89" y="2520377"/>
            <a:ext cx="5822343" cy="243968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Exists clause use case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689" y="4963425"/>
            <a:ext cx="6037467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highlight>
                  <a:srgbClr val="FFFF00"/>
                </a:highlight>
              </a:rPr>
              <a:t>Sample graph</a:t>
            </a:r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297B51BE-333F-42D4-8F2F-4E7CA138F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2070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344B2ABE-82D9-424A-849D-CCB8FC74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3EF6160F-98B4-49C3-89C6-321A9694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6808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3CB8CB-4BD7-3944-BA35-D07F89766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03" b="2"/>
          <a:stretch/>
        </p:blipFill>
        <p:spPr>
          <a:xfrm>
            <a:off x="1120047" y="1120046"/>
            <a:ext cx="2942082" cy="35095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85A80B37-905A-A743-A91C-A605D6B805A7}" type="datetime1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3/1/20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003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C3EFD13-3CD8-4457-B029-DD736C9E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AA9B61C3-6D3C-4B90-B343-810EC252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63045" y="2216693"/>
            <a:ext cx="7447880" cy="353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099" y="2571909"/>
            <a:ext cx="5875165" cy="2826912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the nodes where NAME property is present using exists clause(from neo4j web ui)</a:t>
            </a:r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C1257FDB-F578-4AA9-844B-CF6CFA2FA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63045" y="1515074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9999F923-F60C-4033-A0C7-BA36D1A44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97783" y="1172042"/>
            <a:ext cx="687754" cy="38202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F8C27FAF-AD0A-489C-A7B5-16CBFBB06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97783" y="987643"/>
            <a:ext cx="347200" cy="3699706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583B1E3E-6E8E-4E48-9EA6-56F1E306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40829" y="965200"/>
            <a:ext cx="330415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562" y="1286933"/>
            <a:ext cx="2653285" cy="28433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>
                <a:highlight>
                  <a:srgbClr val="FFFF00"/>
                </a:highlight>
              </a:rPr>
              <a:t>Cypher query</a:t>
            </a:r>
          </a:p>
          <a:p>
            <a:pPr marL="0" indent="0" algn="ctr">
              <a:buNone/>
            </a:pPr>
            <a:r>
              <a:rPr lang="en-US"/>
              <a:t>MATCH (N)</a:t>
            </a:r>
          </a:p>
          <a:p>
            <a:pPr marL="0" indent="0" algn="ctr">
              <a:buNone/>
            </a:pPr>
            <a:r>
              <a:rPr lang="en-US"/>
              <a:t>WHERE exists(N.NAME)</a:t>
            </a:r>
          </a:p>
          <a:p>
            <a:pPr marL="0" indent="0" algn="ctr">
              <a:buNone/>
            </a:pPr>
            <a:r>
              <a:rPr lang="en-US"/>
              <a:t>RETURN N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85A80B37-905A-A743-A91C-A605D6B805A7}" type="datetime1">
              <a:rPr lang="en-US" sz="1000"/>
              <a:pPr algn="r">
                <a:spcAft>
                  <a:spcPts val="600"/>
                </a:spcAft>
                <a:defRPr/>
              </a:pPr>
              <a:t>3/1/20</a:t>
            </a:fld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 sz="1000"/>
              <a:pPr>
                <a:spcAft>
                  <a:spcPts val="600"/>
                </a:spcAft>
                <a:defRPr/>
              </a:pPr>
              <a:t>5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9472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C3EFD13-3CD8-4457-B029-DD736C9E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AA9B61C3-6D3C-4B90-B343-810EC252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63045" y="2216693"/>
            <a:ext cx="7447880" cy="353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099" y="2571909"/>
            <a:ext cx="5875165" cy="2826912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the nodes where NAME property is present using exists clause(from python ide)</a:t>
            </a:r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C1257FDB-F578-4AA9-844B-CF6CFA2FA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63045" y="1515074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9999F923-F60C-4033-A0C7-BA36D1A44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97783" y="1172042"/>
            <a:ext cx="687754" cy="38202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F8C27FAF-AD0A-489C-A7B5-16CBFBB06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97783" y="987643"/>
            <a:ext cx="347200" cy="3699706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583B1E3E-6E8E-4E48-9EA6-56F1E306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40829" y="965200"/>
            <a:ext cx="330415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562" y="1286933"/>
            <a:ext cx="2653285" cy="28433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>
                <a:highlight>
                  <a:srgbClr val="FFFF00"/>
                </a:highlight>
              </a:rPr>
              <a:t>Cypher query from python ide</a:t>
            </a:r>
            <a:endParaRPr lang="en-US" kern="1200">
              <a:highlight>
                <a:srgbClr val="FFFF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85A80B37-905A-A743-A91C-A605D6B805A7}" type="datetime1">
              <a:rPr lang="en-US" sz="1000"/>
              <a:pPr algn="r">
                <a:spcAft>
                  <a:spcPts val="600"/>
                </a:spcAft>
                <a:defRPr/>
              </a:pPr>
              <a:t>3/1/20</a:t>
            </a:fld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 sz="1000"/>
              <a:pPr>
                <a:spcAft>
                  <a:spcPts val="600"/>
                </a:spcAft>
                <a:defRPr/>
              </a:pPr>
              <a:t>6</a:t>
            </a:fld>
            <a:endParaRPr lang="en-US" sz="100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2651BB-41E6-A443-A28D-FCB6AA03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28" y="676849"/>
            <a:ext cx="6800200" cy="15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3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143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NEO4J CYPHER TUTORIAL WITH PYTHON</vt:lpstr>
      <vt:lpstr>Exists clause</vt:lpstr>
      <vt:lpstr>Exists clause use case</vt:lpstr>
      <vt:lpstr>Exists clause use case</vt:lpstr>
      <vt:lpstr>Find the nodes where NAME property is present using exists clause(from neo4j web ui)</vt:lpstr>
      <vt:lpstr>Find the nodes where NAME property is present using exists clause(from python ide)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2</cp:revision>
  <dcterms:created xsi:type="dcterms:W3CDTF">2020-03-01T07:13:52Z</dcterms:created>
  <dcterms:modified xsi:type="dcterms:W3CDTF">2020-03-01T07:32:36Z</dcterms:modified>
</cp:coreProperties>
</file>