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11.05.20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11.05.20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11.05.20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11.05.20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Rust </a:t>
            </a:r>
            <a:r>
              <a:rPr lang="de-DE" dirty="0" err="1"/>
              <a:t>Enum</a:t>
            </a:r>
            <a:r>
              <a:rPr lang="de-DE" dirty="0"/>
              <a:t> Methods </a:t>
            </a:r>
            <a:r>
              <a:rPr lang="de-DE" dirty="0" err="1"/>
              <a:t>With</a:t>
            </a:r>
            <a:r>
              <a:rPr lang="de-DE" dirty="0"/>
              <a:t> Return </a:t>
            </a:r>
          </a:p>
          <a:p>
            <a:r>
              <a:rPr lang="de-DE"/>
              <a:t>Tutorial 32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11.05.20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define and use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enum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methods with Return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CC344-C5AC-9C4F-8E27-D29E97D8F261}"/>
              </a:ext>
            </a:extLst>
          </p:cNvPr>
          <p:cNvSpPr txBox="1"/>
          <p:nvPr/>
        </p:nvSpPr>
        <p:spPr>
          <a:xfrm>
            <a:off x="5706319" y="1053296"/>
            <a:ext cx="3783087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#[derive(Debug)]</a:t>
            </a:r>
          </a:p>
          <a:p>
            <a:r>
              <a:rPr lang="en-GB" sz="1400"/>
              <a:t>enum exam{</a:t>
            </a:r>
          </a:p>
          <a:p>
            <a:r>
              <a:rPr lang="en-GB" sz="1400"/>
              <a:t>pass(i32),</a:t>
            </a:r>
          </a:p>
          <a:p>
            <a:r>
              <a:rPr lang="en-GB" sz="1400"/>
              <a:t>fail(i32)</a:t>
            </a:r>
          </a:p>
          <a:p>
            <a:r>
              <a:rPr lang="en-GB" sz="1400"/>
              <a:t>}</a:t>
            </a:r>
          </a:p>
          <a:p>
            <a:r>
              <a:rPr lang="en-GB" sz="1400"/>
              <a:t>impl exam{</a:t>
            </a:r>
          </a:p>
          <a:p>
            <a:r>
              <a:rPr lang="en-GB" sz="1400"/>
              <a:t>fn return_func(&amp;self)-&gt;i32{</a:t>
            </a:r>
          </a:p>
          <a:p>
            <a:br>
              <a:rPr lang="en-GB" sz="1400"/>
            </a:br>
            <a:r>
              <a:rPr lang="en-GB" sz="1400"/>
              <a:t>if let &amp;exam::pass(value)=self{</a:t>
            </a:r>
          </a:p>
          <a:p>
            <a:r>
              <a:rPr lang="en-GB" sz="1400"/>
              <a:t>value</a:t>
            </a:r>
          </a:p>
          <a:p>
            <a:r>
              <a:rPr lang="en-GB" sz="1400"/>
              <a:t>}</a:t>
            </a:r>
          </a:p>
          <a:p>
            <a:r>
              <a:rPr lang="en-GB" sz="1400"/>
              <a:t>else{</a:t>
            </a:r>
          </a:p>
          <a:p>
            <a:r>
              <a:rPr lang="en-GB" sz="1400"/>
              <a:t>panic!("call on exam::pass() is failed on {:?}",self);</a:t>
            </a:r>
          </a:p>
          <a:p>
            <a:r>
              <a:rPr lang="en-GB" sz="1400"/>
              <a:t>}</a:t>
            </a:r>
          </a:p>
          <a:p>
            <a:br>
              <a:rPr lang="en-GB" sz="1400"/>
            </a:br>
            <a:r>
              <a:rPr lang="en-GB" sz="1400"/>
              <a:t>}</a:t>
            </a:r>
          </a:p>
          <a:p>
            <a:r>
              <a:rPr lang="en-GB" sz="1400"/>
              <a:t>}</a:t>
            </a:r>
          </a:p>
          <a:p>
            <a:br>
              <a:rPr lang="en-GB" sz="1400"/>
            </a:br>
            <a:br>
              <a:rPr lang="en-GB" sz="1400"/>
            </a:br>
            <a:r>
              <a:rPr lang="en-GB" sz="1400"/>
              <a:t>fn main(){</a:t>
            </a:r>
          </a:p>
          <a:p>
            <a:r>
              <a:rPr lang="en-GB" sz="1400"/>
              <a:t>let exam_1=exam::fail(70);</a:t>
            </a:r>
          </a:p>
          <a:p>
            <a:r>
              <a:rPr lang="en-GB" sz="1400"/>
              <a:t>let x=exam_1.return_func();</a:t>
            </a:r>
          </a:p>
          <a:p>
            <a:r>
              <a:rPr lang="en-GB" sz="1400"/>
              <a:t>println!("value of the passed mark is {}",x);</a:t>
            </a:r>
          </a:p>
          <a:p>
            <a:r>
              <a:rPr lang="en-GB" sz="1400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131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RUST PROGRAMMING COMPLETE TUTORIAL</vt:lpstr>
      <vt:lpstr>How to define and use enum methods with 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23</cp:revision>
  <dcterms:created xsi:type="dcterms:W3CDTF">2020-04-11T14:55:39Z</dcterms:created>
  <dcterms:modified xsi:type="dcterms:W3CDTF">2020-05-11T13:16:37Z</dcterms:modified>
</cp:coreProperties>
</file>