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How to modify elements in struct</a:t>
            </a:r>
          </a:p>
          <a:p>
            <a:r>
              <a:rPr lang="de-DE" dirty="0"/>
              <a:t>Tutorial 23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modify struct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u="sng">
                <a:solidFill>
                  <a:srgbClr val="000000"/>
                </a:solidFill>
              </a:rPr>
              <a:t>Use mut keyword while creating the rust instance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900" b="1" u="sng">
                <a:solidFill>
                  <a:srgbClr val="000000"/>
                </a:solidFill>
              </a:rPr>
              <a:t>Not for the element separately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6223702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4/11/20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1: using code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48543" y="6356350"/>
            <a:ext cx="19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4/11/20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E8AA2-801B-8747-9E44-1DF9015CAC60}"/>
              </a:ext>
            </a:extLst>
          </p:cNvPr>
          <p:cNvSpPr txBox="1"/>
          <p:nvPr/>
        </p:nvSpPr>
        <p:spPr>
          <a:xfrm>
            <a:off x="2836223" y="1691640"/>
            <a:ext cx="651955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/>
            </a:br>
            <a:br>
              <a:rPr lang="en-GB"/>
            </a:br>
            <a:r>
              <a:rPr lang="en-GB" sz="1400"/>
              <a:t>fn main(){</a:t>
            </a:r>
          </a:p>
          <a:p>
            <a:br>
              <a:rPr lang="en-GB" sz="1400"/>
            </a:br>
            <a:r>
              <a:rPr lang="en-GB" sz="1400"/>
              <a:t>struct emp{</a:t>
            </a:r>
          </a:p>
          <a:p>
            <a:r>
              <a:rPr lang="en-GB" sz="1400"/>
              <a:t>name:String,</a:t>
            </a:r>
          </a:p>
          <a:p>
            <a:r>
              <a:rPr lang="en-GB" sz="1400"/>
              <a:t>company:String,</a:t>
            </a:r>
          </a:p>
          <a:p>
            <a:br>
              <a:rPr lang="en-GB" sz="1400"/>
            </a:br>
            <a:r>
              <a:rPr lang="en-GB" sz="1400"/>
              <a:t>}</a:t>
            </a:r>
          </a:p>
          <a:p>
            <a:br>
              <a:rPr lang="en-GB" sz="1400"/>
            </a:br>
            <a:r>
              <a:rPr lang="en-GB" sz="1400"/>
              <a:t>let mut EMP=emp{</a:t>
            </a:r>
          </a:p>
          <a:p>
            <a:r>
              <a:rPr lang="en-GB" sz="1400"/>
              <a:t>name:String::from("roni"),</a:t>
            </a:r>
          </a:p>
          <a:p>
            <a:r>
              <a:rPr lang="en-GB" sz="1400"/>
              <a:t>company:String::from("abc"),</a:t>
            </a:r>
          </a:p>
          <a:p>
            <a:r>
              <a:rPr lang="en-GB" sz="1400"/>
              <a:t>};</a:t>
            </a:r>
          </a:p>
          <a:p>
            <a:br>
              <a:rPr lang="en-GB" sz="1400"/>
            </a:br>
            <a:r>
              <a:rPr lang="en-GB" sz="1400"/>
              <a:t>EMP.company=String::from("xyz");</a:t>
            </a:r>
          </a:p>
          <a:p>
            <a:r>
              <a:rPr lang="en-GB" sz="1400"/>
              <a:t>println!("{}",EMP.company);</a:t>
            </a:r>
          </a:p>
          <a:p>
            <a:br>
              <a:rPr lang="en-GB" sz="1400"/>
            </a:br>
            <a:r>
              <a:rPr lang="en-GB" sz="1400"/>
              <a:t>}</a:t>
            </a:r>
          </a:p>
          <a:p>
            <a:endParaRPr lang="en-GB"/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785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109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RUST PROGRAMMING COMPLETE TUTORIAL</vt:lpstr>
      <vt:lpstr>How to modify struct elements</vt:lpstr>
      <vt:lpstr>Example 1: using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4</cp:revision>
  <dcterms:created xsi:type="dcterms:W3CDTF">2020-04-11T13:22:55Z</dcterms:created>
  <dcterms:modified xsi:type="dcterms:W3CDTF">2020-04-11T14:21:48Z</dcterms:modified>
</cp:coreProperties>
</file>