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6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tubetotaltechnology/source/blob/master/BLOCKCHAINCOMPLETE_CODE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de-DE" dirty="0"/>
              <a:t>BLOCKCHAIN DEVELOPMENT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BLOCKCHAIN DATA STRUCTURE</a:t>
            </a:r>
          </a:p>
          <a:p>
            <a:r>
              <a:rPr lang="de-DE" dirty="0"/>
              <a:t>Tutorial:3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23.11.19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HIGHLEVEL REPRESENTATION OF A BLOCKCHAIN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AAF033-5577-A542-8E33-A63303FA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549997" cy="46811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 THE GENESIS BLOCK USING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824EB9-36EE-B24B-8552-9888FC8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Gitub link for code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https://github.com/youtubetotaltechnology/source/blob/master/BLOCKCHAINCOMPLETE_CODE.py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1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BLOCKCHAIN DEVELOPMENT WITH PYTHON</vt:lpstr>
      <vt:lpstr>HIGHLEVEL REPRESENTATION OF A BLOCKCHAIN</vt:lpstr>
      <vt:lpstr>DEVELOP THE GENESIS BLOCK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DEVELOPMENT WITH PYTHON</dc:title>
  <dc:creator>RONI DAS</dc:creator>
  <cp:lastModifiedBy>RONI DAS</cp:lastModifiedBy>
  <cp:revision>2</cp:revision>
  <dcterms:created xsi:type="dcterms:W3CDTF">2019-11-23T06:52:27Z</dcterms:created>
  <dcterms:modified xsi:type="dcterms:W3CDTF">2019-11-23T07:44:11Z</dcterms:modified>
</cp:coreProperties>
</file>