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494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01.12.19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01.12.19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01.12.19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01.12.19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01.12.19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01.12.19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FIND THE EXISTING PATH BETWEEN TWO NODES NOT CONNECTED DIRECTLY USING NEO4J </a:t>
            </a:r>
          </a:p>
          <a:p>
            <a:r>
              <a:rPr lang="de-DE" dirty="0"/>
              <a:t>Tutorial 42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01.12.19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 THE EXISTING PATH BETWEEN TWO NODES NOT CONNECTED DIRECTLY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Example graph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6947C6-0E36-1147-A9CB-BDCD7316F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0834"/>
            <a:ext cx="12192000" cy="361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 THE EXISTING PATH BETWEEN TWO NODES NOT CONNECTED DIRECTLY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FIND THE NUMBER OF AVAILABLE PATH BETWEEN RONI TO VISWA 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6947C6-0E36-1147-A9CB-BDCD7316F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2646"/>
            <a:ext cx="12192000" cy="321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1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 THE EXISTING PATH BETWEEN TWO NODES NOT CONNECTED DIRECTLY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FIND THE NUMBER OF AVAILABLE PATH BETWEEN RONI TO VISWA 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9975A-5E6D-604C-9AF7-18CBEA255F5C}"/>
              </a:ext>
            </a:extLst>
          </p:cNvPr>
          <p:cNvSpPr txBox="1"/>
          <p:nvPr/>
        </p:nvSpPr>
        <p:spPr>
          <a:xfrm>
            <a:off x="2114550" y="2857500"/>
            <a:ext cx="63739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USING CYPHER QUERY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MATCH (N:PERSON{NAME:"RONI"}),(M:PERSON{NAME:"VISWA"})</a:t>
            </a:r>
          </a:p>
          <a:p>
            <a:r>
              <a:rPr lang="de-DE" dirty="0"/>
              <a:t>WITH [(N)-[:friends*1..]-&gt;(M)|TRUE] AS NUMBERS</a:t>
            </a:r>
          </a:p>
          <a:p>
            <a:r>
              <a:rPr lang="de-DE" dirty="0"/>
              <a:t>UNWIND NUMBERS AS NO_OF_PATH</a:t>
            </a:r>
          </a:p>
          <a:p>
            <a:r>
              <a:rPr lang="de-DE" dirty="0"/>
              <a:t>RETURN COUNT(NO_OF_PATH) AS NUMBER_OF_AVAILABLE_PATH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632CEC-1369-7D44-B087-185DF774B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4888825"/>
            <a:ext cx="337185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7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 THE EXISTING PATH BETWEEN TWO NODES NOT CONNECTED DIRECTLY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FIND THE NUMBER OF AVAILABLE PATH BETWEEN RONI TO VISWA 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9975A-5E6D-604C-9AF7-18CBEA255F5C}"/>
              </a:ext>
            </a:extLst>
          </p:cNvPr>
          <p:cNvSpPr txBox="1"/>
          <p:nvPr/>
        </p:nvSpPr>
        <p:spPr>
          <a:xfrm>
            <a:off x="2114550" y="2857500"/>
            <a:ext cx="6757299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USING PYTHON</a:t>
            </a:r>
          </a:p>
          <a:p>
            <a:r>
              <a:rPr lang="de-DE" sz="1400" dirty="0" err="1"/>
              <a:t>from</a:t>
            </a:r>
            <a:r>
              <a:rPr lang="de-DE" sz="1400" dirty="0"/>
              <a:t> neo4j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GraphDatabase</a:t>
            </a:r>
            <a:endParaRPr lang="de-DE" sz="1400" dirty="0"/>
          </a:p>
          <a:p>
            <a:r>
              <a:rPr lang="de-DE" sz="1400" dirty="0" err="1"/>
              <a:t>driver</a:t>
            </a:r>
            <a:r>
              <a:rPr lang="de-DE" sz="1400" dirty="0"/>
              <a:t>=</a:t>
            </a:r>
            <a:r>
              <a:rPr lang="de-DE" sz="1400" dirty="0" err="1"/>
              <a:t>GraphDatabase.driver</a:t>
            </a:r>
            <a:r>
              <a:rPr lang="de-DE" sz="1400" dirty="0"/>
              <a:t>(</a:t>
            </a:r>
            <a:r>
              <a:rPr lang="de-DE" sz="1400" dirty="0" err="1"/>
              <a:t>uri</a:t>
            </a:r>
            <a:r>
              <a:rPr lang="de-DE" sz="1400" dirty="0"/>
              <a:t>=</a:t>
            </a:r>
            <a:r>
              <a:rPr lang="de-DE" sz="1400" i="1" dirty="0"/>
              <a:t>"</a:t>
            </a:r>
            <a:r>
              <a:rPr lang="de-DE" sz="1400" i="1" dirty="0" err="1"/>
              <a:t>bolt</a:t>
            </a:r>
            <a:r>
              <a:rPr lang="de-DE" sz="1400" i="1" dirty="0"/>
              <a:t>://</a:t>
            </a:r>
            <a:r>
              <a:rPr lang="de-DE" sz="1400" i="1" u="sng" dirty="0"/>
              <a:t>localhost</a:t>
            </a:r>
            <a:r>
              <a:rPr lang="de-DE" sz="1400" i="1" dirty="0"/>
              <a:t>:7687"</a:t>
            </a:r>
            <a:r>
              <a:rPr lang="de-DE" sz="1400" dirty="0"/>
              <a:t>,auth=(</a:t>
            </a:r>
            <a:r>
              <a:rPr lang="de-DE" sz="1400" i="1" dirty="0"/>
              <a:t>"neo4j"</a:t>
            </a:r>
            <a:r>
              <a:rPr lang="de-DE" sz="1400" dirty="0"/>
              <a:t>,</a:t>
            </a:r>
            <a:r>
              <a:rPr lang="de-DE" sz="1400" i="1" dirty="0"/>
              <a:t>"</a:t>
            </a:r>
            <a:r>
              <a:rPr lang="de-DE" sz="1400" i="1" u="sng" dirty="0"/>
              <a:t>Rambo</a:t>
            </a:r>
            <a:r>
              <a:rPr lang="de-DE" sz="1400" i="1" dirty="0"/>
              <a:t>@1234"</a:t>
            </a:r>
            <a:r>
              <a:rPr lang="de-DE" sz="1400" dirty="0"/>
              <a:t>))</a:t>
            </a:r>
          </a:p>
          <a:p>
            <a:r>
              <a:rPr lang="de-DE" sz="1400" dirty="0" err="1"/>
              <a:t>session</a:t>
            </a:r>
            <a:r>
              <a:rPr lang="de-DE" sz="1400" dirty="0"/>
              <a:t>=</a:t>
            </a:r>
            <a:r>
              <a:rPr lang="de-DE" sz="1400" dirty="0" err="1"/>
              <a:t>driver.session</a:t>
            </a:r>
            <a:r>
              <a:rPr lang="de-DE" sz="1400" dirty="0"/>
              <a:t>()</a:t>
            </a:r>
          </a:p>
          <a:p>
            <a:br>
              <a:rPr lang="de-DE" sz="1400" dirty="0"/>
            </a:br>
            <a:r>
              <a:rPr lang="de-DE" sz="1400" dirty="0"/>
              <a:t>q2=</a:t>
            </a:r>
            <a:r>
              <a:rPr lang="de-DE" sz="1400" i="1" dirty="0"/>
              <a:t>'''</a:t>
            </a:r>
            <a:endParaRPr lang="de-DE" sz="1400" dirty="0"/>
          </a:p>
          <a:p>
            <a:r>
              <a:rPr lang="de-DE" sz="1400" i="1" dirty="0"/>
              <a:t>MATCH (N:PERSON{NAME:"RONI"}),(M:PERSON{NAME:"VISWA"})</a:t>
            </a:r>
            <a:endParaRPr lang="de-DE" sz="1400" dirty="0"/>
          </a:p>
          <a:p>
            <a:r>
              <a:rPr lang="de-DE" sz="1400" i="1" dirty="0"/>
              <a:t>WITH [(N)-[:friends*1..]-&gt;(M)|TRUE] AS NUMBERS</a:t>
            </a:r>
            <a:endParaRPr lang="de-DE" sz="1400" dirty="0"/>
          </a:p>
          <a:p>
            <a:r>
              <a:rPr lang="de-DE" sz="1400" i="1" dirty="0"/>
              <a:t>UNWIND NUMBERS AS NO_OF_PATH</a:t>
            </a:r>
            <a:endParaRPr lang="de-DE" sz="1400" dirty="0"/>
          </a:p>
          <a:p>
            <a:r>
              <a:rPr lang="de-DE" sz="1400" i="1" dirty="0"/>
              <a:t>RETURN COUNT(NO_OF_PATH) AS NUMBER_OF_AVAILABLE_PATH</a:t>
            </a:r>
            <a:endParaRPr lang="de-DE" sz="1400" dirty="0"/>
          </a:p>
          <a:p>
            <a:r>
              <a:rPr lang="de-DE" sz="1400" i="1" dirty="0"/>
              <a:t>   '''</a:t>
            </a:r>
            <a:r>
              <a:rPr lang="de-DE" sz="1400" dirty="0"/>
              <a:t>    </a:t>
            </a:r>
          </a:p>
          <a:p>
            <a:r>
              <a:rPr lang="de-DE" sz="1400" dirty="0"/>
              <a:t>  </a:t>
            </a:r>
          </a:p>
          <a:p>
            <a:r>
              <a:rPr lang="de-DE" sz="1400" dirty="0" err="1"/>
              <a:t>result</a:t>
            </a:r>
            <a:r>
              <a:rPr lang="de-DE" sz="1400" dirty="0"/>
              <a:t>=</a:t>
            </a:r>
            <a:r>
              <a:rPr lang="de-DE" sz="1400" dirty="0" err="1"/>
              <a:t>session.run</a:t>
            </a:r>
            <a:r>
              <a:rPr lang="de-DE" sz="1400" dirty="0"/>
              <a:t>(q2)</a:t>
            </a:r>
          </a:p>
          <a:p>
            <a:br>
              <a:rPr lang="de-DE" sz="1400" dirty="0"/>
            </a:br>
            <a:endParaRPr lang="de-DE" sz="1400" dirty="0"/>
          </a:p>
          <a:p>
            <a:r>
              <a:rPr lang="de-DE" sz="1400" dirty="0" err="1"/>
              <a:t>print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(</a:t>
            </a:r>
            <a:r>
              <a:rPr lang="de-DE" sz="1400" dirty="0" err="1"/>
              <a:t>result</a:t>
            </a:r>
            <a:r>
              <a:rPr lang="de-DE" sz="1400" dirty="0"/>
              <a:t>))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19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286</Words>
  <Application>Microsoft Macintosh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NEO4J CYPHER TUTORIAL WITH PYTHON</vt:lpstr>
      <vt:lpstr>FIND THE EXISTING PATH BETWEEN TWO NODES NOT CONNECTED DIRECTLY</vt:lpstr>
      <vt:lpstr>FIND THE EXISTING PATH BETWEEN TWO NODES NOT CONNECTED DIRECTLY</vt:lpstr>
      <vt:lpstr>FIND THE EXISTING PATH BETWEEN TWO NODES NOT CONNECTED DIRECTLY</vt:lpstr>
      <vt:lpstr>FIND THE EXISTING PATH BETWEEN TWO NODES NOT CONNECTED DIRECTLY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4</cp:revision>
  <dcterms:created xsi:type="dcterms:W3CDTF">2019-12-01T20:11:19Z</dcterms:created>
  <dcterms:modified xsi:type="dcterms:W3CDTF">2019-12-01T20:56:17Z</dcterms:modified>
</cp:coreProperties>
</file>