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71" r:id="rId4"/>
    <p:sldId id="268" r:id="rId5"/>
    <p:sldId id="26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62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14.11.19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14.11.19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14.11.19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14.11.19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14.11.19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14.11.19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14.11.19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14.11.19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14.11.19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14.11.19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14.11.19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14.11.19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14.11.19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Comprehension</a:t>
            </a:r>
            <a:endParaRPr lang="de-DE" dirty="0"/>
          </a:p>
          <a:p>
            <a:r>
              <a:rPr lang="de-DE" dirty="0"/>
              <a:t>Tutorial 33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14.11.19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Pattern COMPREHENSION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11/14/19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Pattern comprehension is a syntactic construct available in Cypher for creating a list based on matchings of a pattern. A pattern comprehension will match the specified pattern just like a normal MATCH clause, with predicates just like a normal WHERE clause, but will yield a custom projection as specified.</a:t>
            </a:r>
            <a:endParaRPr lang="de-D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Pattern COMPREHENSION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11/14/19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AB9C9A-543C-A549-B5A7-A875E9491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249" y="754062"/>
            <a:ext cx="7200900" cy="4975225"/>
          </a:xfrm>
        </p:spPr>
      </p:pic>
    </p:spTree>
    <p:extLst>
      <p:ext uri="{BB962C8B-B14F-4D97-AF65-F5344CB8AC3E}">
        <p14:creationId xmlns:p14="http://schemas.microsoft.com/office/powerpoint/2010/main" val="279396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Pattern COMPREHENSION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11/14/19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9850" y="80551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Where clause but with expression: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MATCH (A:PERSON{NAME:"RONALDO"})</a:t>
            </a:r>
          </a:p>
          <a:p>
            <a:pPr marL="0" indent="0">
              <a:buNone/>
            </a:pPr>
            <a:r>
              <a:rPr lang="en-US" dirty="0"/>
              <a:t>RETURN [(A)--(B)WHERE B:TEAM|B.NAME] AS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261225-1555-9641-85B4-D89B3677E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342584"/>
              </p:ext>
            </p:extLst>
          </p:nvPr>
        </p:nvGraphicFramePr>
        <p:xfrm>
          <a:off x="3932807" y="3697377"/>
          <a:ext cx="6793675" cy="694032"/>
        </p:xfrm>
        <a:graphic>
          <a:graphicData uri="http://schemas.openxmlformats.org/drawingml/2006/table">
            <a:tbl>
              <a:tblPr/>
              <a:tblGrid>
                <a:gridCol w="6793675">
                  <a:extLst>
                    <a:ext uri="{9D8B030D-6E8A-4147-A177-3AD203B41FA5}">
                      <a16:colId xmlns:a16="http://schemas.microsoft.com/office/drawing/2014/main" val="3764227307"/>
                    </a:ext>
                  </a:extLst>
                </a:gridCol>
              </a:tblGrid>
              <a:tr h="220157">
                <a:tc>
                  <a:txBody>
                    <a:bodyPr/>
                    <a:lstStyle/>
                    <a:p>
                      <a:pPr algn="l"/>
                      <a:r>
                        <a:rPr lang="de-DE" sz="1700" b="1">
                          <a:effectLst/>
                        </a:rPr>
                        <a:t>RESULT</a:t>
                      </a:r>
                    </a:p>
                  </a:txBody>
                  <a:tcPr marL="146559" marR="146559" marT="43968" marB="4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6E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80124"/>
                  </a:ext>
                </a:extLst>
              </a:tr>
              <a:tr h="216769"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>
                          <a:effectLst/>
                        </a:rPr>
                        <a:t>["REAL MADRID", "PORTUGAL"]</a:t>
                      </a:r>
                    </a:p>
                  </a:txBody>
                  <a:tcPr marL="146559" marR="146559" marT="43968" marB="43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6E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871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85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Pattern COMPREHENSION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11/14/19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61758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Without Where clause but with expression: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MATCH (A:PERSON{NAME:"RONALDO"})</a:t>
            </a:r>
          </a:p>
          <a:p>
            <a:pPr marL="0" indent="0">
              <a:buNone/>
            </a:pPr>
            <a:r>
              <a:rPr lang="en-US" dirty="0"/>
              <a:t>RETURN [(A)--(B)|B.NAME] AS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MATCH (A:PERSON)</a:t>
            </a:r>
          </a:p>
          <a:p>
            <a:pPr marL="0" indent="0">
              <a:buNone/>
            </a:pPr>
            <a:r>
              <a:rPr lang="en-US" dirty="0"/>
              <a:t>RETURN [(A)--(B)|B] AS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THREE TEAMS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2E6B30-E329-D84D-8774-5EE022810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0143"/>
              </p:ext>
            </p:extLst>
          </p:nvPr>
        </p:nvGraphicFramePr>
        <p:xfrm>
          <a:off x="4116612" y="3661751"/>
          <a:ext cx="7237187" cy="694032"/>
        </p:xfrm>
        <a:graphic>
          <a:graphicData uri="http://schemas.openxmlformats.org/drawingml/2006/table">
            <a:tbl>
              <a:tblPr/>
              <a:tblGrid>
                <a:gridCol w="7237187">
                  <a:extLst>
                    <a:ext uri="{9D8B030D-6E8A-4147-A177-3AD203B41FA5}">
                      <a16:colId xmlns:a16="http://schemas.microsoft.com/office/drawing/2014/main" val="4288385548"/>
                    </a:ext>
                  </a:extLst>
                </a:gridCol>
              </a:tblGrid>
              <a:tr h="325341">
                <a:tc>
                  <a:txBody>
                    <a:bodyPr/>
                    <a:lstStyle/>
                    <a:p>
                      <a:pPr algn="l"/>
                      <a:r>
                        <a:rPr lang="de-DE" sz="1700" b="1">
                          <a:effectLst/>
                        </a:rPr>
                        <a:t>RESULT</a:t>
                      </a:r>
                    </a:p>
                  </a:txBody>
                  <a:tcPr marL="146559" marR="146559" marT="43968" marB="439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6E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523439"/>
                  </a:ext>
                </a:extLst>
              </a:tr>
              <a:tr h="325341"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>
                          <a:effectLst/>
                        </a:rPr>
                        <a:t>["REAL MADRID", "PORTUGAL"]</a:t>
                      </a:r>
                    </a:p>
                  </a:txBody>
                  <a:tcPr marL="146559" marR="146559" marT="43968" marB="439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6E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969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91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188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NEO4J CYPHER TUTORIAL WITH PYTHON</vt:lpstr>
      <vt:lpstr>Pattern COMPREHENSION</vt:lpstr>
      <vt:lpstr>Pattern COMPREHENSION</vt:lpstr>
      <vt:lpstr>Pattern COMPREHENSION</vt:lpstr>
      <vt:lpstr>Pattern COMPREHENSION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12</cp:revision>
  <dcterms:created xsi:type="dcterms:W3CDTF">2019-11-10T09:53:12Z</dcterms:created>
  <dcterms:modified xsi:type="dcterms:W3CDTF">2019-11-14T06:55:13Z</dcterms:modified>
</cp:coreProperties>
</file>