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31.01.20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31.01.20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31.01.20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31.01.20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31.01.20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31.01.20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31.01.20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clause</a:t>
            </a:r>
            <a:endParaRPr lang="de-DE" dirty="0"/>
          </a:p>
          <a:p>
            <a:r>
              <a:rPr lang="de-DE" dirty="0"/>
              <a:t>Tutorial 69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31.01.20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properties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Definition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properties</a:t>
            </a:r>
            <a:r>
              <a:rPr lang="de-DE" dirty="0">
                <a:highlight>
                  <a:srgbClr val="FFFF00"/>
                </a:highlight>
              </a:rPr>
              <a:t>() </a:t>
            </a:r>
            <a:r>
              <a:rPr lang="de-DE" dirty="0" err="1">
                <a:highlight>
                  <a:srgbClr val="FFFF00"/>
                </a:highlight>
              </a:rPr>
              <a:t>returns</a:t>
            </a:r>
            <a:r>
              <a:rPr lang="de-DE" dirty="0">
                <a:highlight>
                  <a:srgbClr val="FFFF00"/>
                </a:highlight>
              </a:rPr>
              <a:t> a </a:t>
            </a:r>
            <a:r>
              <a:rPr lang="de-DE" dirty="0" err="1">
                <a:highlight>
                  <a:srgbClr val="FFFF00"/>
                </a:highlight>
              </a:rPr>
              <a:t>map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containing</a:t>
            </a:r>
            <a:r>
              <a:rPr lang="de-DE" dirty="0">
                <a:highlight>
                  <a:srgbClr val="FFFF00"/>
                </a:highlight>
              </a:rPr>
              <a:t> all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properties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of</a:t>
            </a:r>
            <a:r>
              <a:rPr lang="de-DE" dirty="0">
                <a:highlight>
                  <a:srgbClr val="FFFF00"/>
                </a:highlight>
              </a:rPr>
              <a:t> a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relationship</a:t>
            </a:r>
            <a:r>
              <a:rPr lang="de-DE" dirty="0">
                <a:highlight>
                  <a:srgbClr val="FFFF00"/>
                </a:highlight>
              </a:rPr>
              <a:t>. </a:t>
            </a:r>
            <a:r>
              <a:rPr lang="de-DE" dirty="0" err="1">
                <a:highlight>
                  <a:srgbClr val="FFFF00"/>
                </a:highlight>
              </a:rPr>
              <a:t>If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argument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already</a:t>
            </a:r>
            <a:r>
              <a:rPr lang="de-DE" dirty="0">
                <a:highlight>
                  <a:srgbClr val="FFFF00"/>
                </a:highlight>
              </a:rPr>
              <a:t> a </a:t>
            </a:r>
            <a:r>
              <a:rPr lang="de-DE" dirty="0" err="1">
                <a:highlight>
                  <a:srgbClr val="FFFF00"/>
                </a:highlight>
              </a:rPr>
              <a:t>map</a:t>
            </a:r>
            <a:r>
              <a:rPr lang="de-DE" dirty="0">
                <a:highlight>
                  <a:srgbClr val="FFFF00"/>
                </a:highlight>
              </a:rPr>
              <a:t>, </a:t>
            </a:r>
            <a:r>
              <a:rPr lang="de-DE" dirty="0" err="1">
                <a:highlight>
                  <a:srgbClr val="FFFF00"/>
                </a:highlight>
              </a:rPr>
              <a:t>it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returned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unchanged</a:t>
            </a:r>
            <a:r>
              <a:rPr lang="de-DE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properties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Use case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Example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using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neo4j web </a:t>
            </a:r>
            <a:r>
              <a:rPr lang="de-DE" dirty="0" err="1">
                <a:highlight>
                  <a:srgbClr val="FFFF00"/>
                </a:highlight>
              </a:rPr>
              <a:t>ui</a:t>
            </a:r>
            <a:endParaRPr lang="de-DE" dirty="0">
              <a:highlight>
                <a:srgbClr val="FFFF00"/>
              </a:highlight>
            </a:endParaRP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/>
              <a:t>MATCH (A)</a:t>
            </a:r>
          </a:p>
          <a:p>
            <a:r>
              <a:rPr lang="de-DE" dirty="0"/>
              <a:t>RETURN PROPERTIES(A)</a:t>
            </a:r>
          </a:p>
          <a:p>
            <a:endParaRPr lang="de-DE" dirty="0"/>
          </a:p>
          <a:p>
            <a:r>
              <a:rPr lang="de-DE" u="sng" dirty="0"/>
              <a:t>BASED ON WHERE CLAUSE:</a:t>
            </a:r>
          </a:p>
          <a:p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MATCH (A)</a:t>
            </a:r>
          </a:p>
          <a:p>
            <a:r>
              <a:rPr lang="de-DE" dirty="0">
                <a:highlight>
                  <a:srgbClr val="FFFF00"/>
                </a:highlight>
              </a:rPr>
              <a:t>WHERE A.NAME="RONI"</a:t>
            </a:r>
          </a:p>
          <a:p>
            <a:r>
              <a:rPr lang="de-DE" dirty="0">
                <a:highlight>
                  <a:srgbClr val="FFFF00"/>
                </a:highlight>
              </a:rPr>
              <a:t>RETURN PROPERTIES(A)</a:t>
            </a:r>
          </a:p>
        </p:txBody>
      </p:sp>
    </p:spTree>
    <p:extLst>
      <p:ext uri="{BB962C8B-B14F-4D97-AF65-F5344CB8AC3E}">
        <p14:creationId xmlns:p14="http://schemas.microsoft.com/office/powerpoint/2010/main" val="8465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properties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Use case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Example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using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python</a:t>
            </a:r>
            <a:r>
              <a:rPr lang="de-DE" dirty="0">
                <a:highlight>
                  <a:srgbClr val="FFFF00"/>
                </a:highlight>
              </a:rPr>
              <a:t> die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clause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r>
              <a:rPr lang="de-DE" sz="1600" dirty="0" err="1"/>
              <a:t>from</a:t>
            </a:r>
            <a:r>
              <a:rPr lang="de-DE" sz="1600" dirty="0"/>
              <a:t> neo4j </a:t>
            </a:r>
            <a:r>
              <a:rPr lang="de-DE" sz="1600" dirty="0" err="1"/>
              <a:t>import</a:t>
            </a:r>
            <a:r>
              <a:rPr lang="de-DE" sz="1600" dirty="0"/>
              <a:t> </a:t>
            </a:r>
            <a:r>
              <a:rPr lang="de-DE" sz="1600" dirty="0" err="1"/>
              <a:t>GraphDatabase</a:t>
            </a:r>
            <a:endParaRPr lang="de-DE" sz="1600" dirty="0"/>
          </a:p>
          <a:p>
            <a:r>
              <a:rPr lang="de-DE" sz="1600" dirty="0" err="1"/>
              <a:t>driver</a:t>
            </a:r>
            <a:r>
              <a:rPr lang="de-DE" sz="1600" dirty="0"/>
              <a:t>=</a:t>
            </a:r>
            <a:r>
              <a:rPr lang="de-DE" sz="1600" dirty="0" err="1"/>
              <a:t>GraphDatabase.driver</a:t>
            </a:r>
            <a:r>
              <a:rPr lang="de-DE" sz="1600" dirty="0"/>
              <a:t>(</a:t>
            </a:r>
            <a:r>
              <a:rPr lang="de-DE" sz="1600" dirty="0" err="1"/>
              <a:t>uri</a:t>
            </a:r>
            <a:r>
              <a:rPr lang="de-DE" sz="1600" dirty="0"/>
              <a:t>=(</a:t>
            </a:r>
            <a:r>
              <a:rPr lang="de-DE" sz="1600" i="1" dirty="0"/>
              <a:t>"</a:t>
            </a:r>
            <a:r>
              <a:rPr lang="de-DE" sz="1600" i="1" dirty="0" err="1"/>
              <a:t>bolt</a:t>
            </a:r>
            <a:r>
              <a:rPr lang="de-DE" sz="1600" i="1" dirty="0"/>
              <a:t>://</a:t>
            </a:r>
            <a:r>
              <a:rPr lang="de-DE" sz="1600" i="1" u="sng" dirty="0"/>
              <a:t>localhost</a:t>
            </a:r>
            <a:r>
              <a:rPr lang="de-DE" sz="1600" i="1" dirty="0"/>
              <a:t>:7687"</a:t>
            </a:r>
            <a:r>
              <a:rPr lang="de-DE" sz="1600" dirty="0"/>
              <a:t>),</a:t>
            </a:r>
            <a:r>
              <a:rPr lang="de-DE" sz="1600" dirty="0" err="1"/>
              <a:t>auth</a:t>
            </a:r>
            <a:r>
              <a:rPr lang="de-DE" sz="1600" dirty="0"/>
              <a:t>=(</a:t>
            </a:r>
            <a:r>
              <a:rPr lang="de-DE" sz="1600" i="1" dirty="0"/>
              <a:t>"neo4j"</a:t>
            </a:r>
            <a:r>
              <a:rPr lang="de-DE" sz="1600" dirty="0"/>
              <a:t>,</a:t>
            </a:r>
            <a:r>
              <a:rPr lang="de-DE" sz="1600" i="1" dirty="0"/>
              <a:t>"</a:t>
            </a:r>
            <a:r>
              <a:rPr lang="de-DE" sz="1600" i="1" u="sng" dirty="0"/>
              <a:t>Rambo</a:t>
            </a:r>
            <a:r>
              <a:rPr lang="de-DE" sz="1600" i="1" dirty="0"/>
              <a:t>@1234"</a:t>
            </a:r>
            <a:r>
              <a:rPr lang="de-DE" sz="1600" dirty="0"/>
              <a:t>))</a:t>
            </a:r>
          </a:p>
          <a:p>
            <a:r>
              <a:rPr lang="de-DE" sz="1600" dirty="0" err="1"/>
              <a:t>session</a:t>
            </a:r>
            <a:r>
              <a:rPr lang="de-DE" sz="1600" dirty="0"/>
              <a:t>=</a:t>
            </a:r>
            <a:r>
              <a:rPr lang="de-DE" sz="1600" dirty="0" err="1"/>
              <a:t>driver.session</a:t>
            </a:r>
            <a:r>
              <a:rPr lang="de-DE" sz="1600" dirty="0"/>
              <a:t>()</a:t>
            </a:r>
          </a:p>
          <a:p>
            <a:br>
              <a:rPr lang="de-DE" sz="1600" dirty="0"/>
            </a:br>
            <a:endParaRPr lang="de-DE" sz="1600" dirty="0"/>
          </a:p>
          <a:p>
            <a:r>
              <a:rPr lang="de-DE" sz="1600" dirty="0"/>
              <a:t>q1=</a:t>
            </a:r>
            <a:r>
              <a:rPr lang="de-DE" sz="1600" i="1" dirty="0"/>
              <a:t>'''</a:t>
            </a:r>
            <a:endParaRPr lang="de-DE" sz="1600" dirty="0"/>
          </a:p>
          <a:p>
            <a:r>
              <a:rPr lang="de-DE" sz="1600" i="1" dirty="0"/>
              <a:t>MATCH (A)</a:t>
            </a:r>
            <a:endParaRPr lang="de-DE" sz="1600" dirty="0"/>
          </a:p>
          <a:p>
            <a:r>
              <a:rPr lang="de-DE" sz="1600" i="1" dirty="0"/>
              <a:t>WHERE A.NAME="RONI"</a:t>
            </a:r>
            <a:endParaRPr lang="de-DE" sz="1600" dirty="0"/>
          </a:p>
          <a:p>
            <a:r>
              <a:rPr lang="de-DE" sz="1600" i="1" dirty="0"/>
              <a:t>RETURN PROPERTIES(A)</a:t>
            </a:r>
            <a:endParaRPr lang="de-DE" sz="1600" dirty="0"/>
          </a:p>
          <a:p>
            <a:r>
              <a:rPr lang="de-DE" sz="1600" i="1" dirty="0"/>
              <a:t>'''</a:t>
            </a:r>
            <a:endParaRPr lang="de-DE" sz="1600" dirty="0"/>
          </a:p>
          <a:p>
            <a:r>
              <a:rPr lang="de-DE" sz="1600" dirty="0" err="1"/>
              <a:t>result</a:t>
            </a:r>
            <a:r>
              <a:rPr lang="de-DE" sz="1600" dirty="0"/>
              <a:t>=</a:t>
            </a:r>
            <a:r>
              <a:rPr lang="de-DE" sz="1600" dirty="0" err="1"/>
              <a:t>session.run</a:t>
            </a:r>
            <a:r>
              <a:rPr lang="de-DE" sz="1600" dirty="0"/>
              <a:t>(q1)</a:t>
            </a:r>
          </a:p>
          <a:p>
            <a:r>
              <a:rPr lang="de-DE" sz="1600" dirty="0" err="1"/>
              <a:t>print</a:t>
            </a:r>
            <a:r>
              <a:rPr lang="de-DE" sz="1600" dirty="0"/>
              <a:t>(</a:t>
            </a:r>
            <a:r>
              <a:rPr lang="de-DE" sz="1600" dirty="0" err="1"/>
              <a:t>list</a:t>
            </a:r>
            <a:r>
              <a:rPr lang="de-DE" sz="1600" dirty="0"/>
              <a:t>(</a:t>
            </a:r>
            <a:r>
              <a:rPr lang="de-DE" sz="1600" dirty="0" err="1"/>
              <a:t>result</a:t>
            </a:r>
            <a:r>
              <a:rPr lang="de-DE" sz="1600" dirty="0"/>
              <a:t>))</a:t>
            </a:r>
          </a:p>
          <a:p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963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properties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Use case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Example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using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python</a:t>
            </a:r>
            <a:r>
              <a:rPr lang="de-DE" dirty="0">
                <a:highlight>
                  <a:srgbClr val="FFFF00"/>
                </a:highlight>
              </a:rPr>
              <a:t> die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sz="1400" dirty="0" err="1"/>
              <a:t>For</a:t>
            </a:r>
            <a:r>
              <a:rPr lang="de-DE" sz="1400" dirty="0"/>
              <a:t> all </a:t>
            </a:r>
            <a:r>
              <a:rPr lang="de-DE" sz="1400" dirty="0" err="1"/>
              <a:t>nodes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=(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),</a:t>
            </a:r>
            <a:r>
              <a:rPr lang="de-DE" sz="1400" dirty="0" err="1"/>
              <a:t>auth</a:t>
            </a:r>
            <a:r>
              <a:rPr lang="de-DE" sz="1400" dirty="0"/>
              <a:t>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/>
              <a:t>q1=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MATCH (A)</a:t>
            </a:r>
            <a:endParaRPr lang="de-DE" sz="1400" dirty="0"/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i="1" dirty="0"/>
              <a:t>RETURN PROPERTIES(A)</a:t>
            </a:r>
            <a:endParaRPr lang="de-DE" sz="1400" dirty="0"/>
          </a:p>
          <a:p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dirty="0" err="1"/>
              <a:t>result</a:t>
            </a:r>
            <a:r>
              <a:rPr lang="de-DE" sz="1400" dirty="0"/>
              <a:t>=</a:t>
            </a:r>
            <a:r>
              <a:rPr lang="de-DE" sz="1400" dirty="0" err="1"/>
              <a:t>session.run</a:t>
            </a:r>
            <a:r>
              <a:rPr lang="de-DE" sz="1400" dirty="0"/>
              <a:t>(q1)</a:t>
            </a:r>
          </a:p>
          <a:p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17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263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Uses of properties clause</vt:lpstr>
      <vt:lpstr>Uses of properties clause</vt:lpstr>
      <vt:lpstr>Uses of properties clause</vt:lpstr>
      <vt:lpstr>Uses of properties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18</cp:revision>
  <dcterms:created xsi:type="dcterms:W3CDTF">2020-01-14T16:44:41Z</dcterms:created>
  <dcterms:modified xsi:type="dcterms:W3CDTF">2020-01-31T05:35:44Z</dcterms:modified>
</cp:coreProperties>
</file>