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console/sms/whatsapp/learn" TargetMode="External"/><Relationship Id="rId2" Type="http://schemas.openxmlformats.org/officeDocument/2006/relationships/hyperlink" Target="https://www.twil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wilio.com/console/sms/whatsapp/sandbox" TargetMode="External"/><Relationship Id="rId4" Type="http://schemas.openxmlformats.org/officeDocument/2006/relationships/hyperlink" Target="https://ngrok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Prerequisite Set Up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31.03.20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861786" y="990937"/>
            <a:ext cx="503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</a:t>
            </a:r>
            <a:r>
              <a:rPr lang="en-DE"/>
              <a:t>ython Flask(pip install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 to setup the context: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9F2A0-F1AE-854C-A457-DCD07D0F72BD}"/>
              </a:ext>
            </a:extLst>
          </p:cNvPr>
          <p:cNvSpPr txBox="1"/>
          <p:nvPr/>
        </p:nvSpPr>
        <p:spPr>
          <a:xfrm>
            <a:off x="4116613" y="1793173"/>
            <a:ext cx="999473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/>
              <a:t>Write down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R</a:t>
            </a:r>
            <a:r>
              <a:rPr lang="en-DE" sz="1400"/>
              <a:t>un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/>
              <a:t>Flask application is running on port 5000(localhost)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</a:t>
            </a:r>
            <a:r>
              <a:rPr lang="en-DE" sz="1400"/>
              <a:t>ign up for twilio account from </a:t>
            </a:r>
            <a:r>
              <a:rPr lang="en-GB" sz="1400">
                <a:hlinkClick r:id="rId2"/>
              </a:rPr>
              <a:t>https://www.twilio.com</a:t>
            </a: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Setup the the whatsapp sandbox from </a:t>
            </a:r>
            <a:r>
              <a:rPr lang="en-GB" sz="1400">
                <a:hlinkClick r:id="rId3"/>
              </a:rPr>
              <a:t>https://www.twilio.com/console/sms/whatsapp/learn</a:t>
            </a:r>
            <a:r>
              <a:rPr lang="en-GB" sz="1400"/>
              <a:t>, by 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Sandbox number as whatsapp contact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Send the secret code to that sandbox number from your own whatsapp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Download ngrok from</a:t>
            </a:r>
            <a:r>
              <a:rPr lang="en-GB" sz="1400">
                <a:hlinkClick r:id="rId4"/>
              </a:rPr>
              <a:t> https://ngrok.com/download</a:t>
            </a: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Setup ngrok host using http port option (the port on which flast application is running)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Ngrok will give one 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Go to </a:t>
            </a:r>
            <a:r>
              <a:rPr lang="en-GB" sz="1400">
                <a:hlinkClick r:id="rId5"/>
              </a:rPr>
              <a:t>https://www.twilio.com/console/sms/whatsapp/sandbox</a:t>
            </a: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WHEN A MESSAGE COMES INHTTP text box put the host name given by ngrok </a:t>
            </a:r>
          </a:p>
          <a:p>
            <a:r>
              <a:rPr lang="en-GB" sz="1400"/>
              <a:t>Followed by flask application complete route </a:t>
            </a:r>
          </a:p>
          <a:p>
            <a:r>
              <a:rPr lang="en-GB" sz="1400"/>
              <a:t>In our case it is /sms will added after the nsrok host name.</a:t>
            </a:r>
          </a:p>
          <a:p>
            <a:r>
              <a:rPr lang="en-GB" sz="1400"/>
              <a:t>That’s it all pre-requisites are done </a:t>
            </a:r>
            <a:r>
              <a:rPr lang="en-GB"/>
              <a:t>.</a:t>
            </a:r>
          </a:p>
          <a:p>
            <a:endParaRPr lang="en-GB"/>
          </a:p>
          <a:p>
            <a:endParaRPr lang="en-GB"/>
          </a:p>
          <a:p>
            <a:br>
              <a:rPr lang="en-GB"/>
            </a:b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endParaRPr lang="en-DE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71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81209-FC60-D443-ACD3-D8CF8E680B82}"/>
              </a:ext>
            </a:extLst>
          </p:cNvPr>
          <p:cNvSpPr/>
          <p:nvPr/>
        </p:nvSpPr>
        <p:spPr>
          <a:xfrm>
            <a:off x="4215740" y="1075944"/>
            <a:ext cx="1318161" cy="88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END USER WHATSAPP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77C42-DA94-2843-9995-429FC384473A}"/>
              </a:ext>
            </a:extLst>
          </p:cNvPr>
          <p:cNvSpPr/>
          <p:nvPr/>
        </p:nvSpPr>
        <p:spPr>
          <a:xfrm>
            <a:off x="4215740" y="3762238"/>
            <a:ext cx="1318160" cy="108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TWILIO SANDBOX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6DB7C-F883-4043-BC1D-9967A43665E9}"/>
              </a:ext>
            </a:extLst>
          </p:cNvPr>
          <p:cNvSpPr/>
          <p:nvPr/>
        </p:nvSpPr>
        <p:spPr>
          <a:xfrm>
            <a:off x="7797141" y="2008371"/>
            <a:ext cx="3232810" cy="233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PC/SERVER ANY THING WHERE FLASK APPLICATION IS HOSTED AND RUNNING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A8415-5780-DC47-9276-3CB7AA1C9520}"/>
              </a:ext>
            </a:extLst>
          </p:cNvPr>
          <p:cNvCxnSpPr/>
          <p:nvPr/>
        </p:nvCxnSpPr>
        <p:spPr>
          <a:xfrm flipV="1">
            <a:off x="5700713" y="3028950"/>
            <a:ext cx="1931986" cy="12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798D0-A6B1-3B4B-B283-39AFA8A88FA3}"/>
              </a:ext>
            </a:extLst>
          </p:cNvPr>
          <p:cNvCxnSpPr>
            <a:cxnSpLocks/>
          </p:cNvCxnSpPr>
          <p:nvPr/>
        </p:nvCxnSpPr>
        <p:spPr>
          <a:xfrm>
            <a:off x="4657725" y="2128838"/>
            <a:ext cx="0" cy="140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C77F7D-FA22-A744-8041-CD064264DFFB}"/>
              </a:ext>
            </a:extLst>
          </p:cNvPr>
          <p:cNvCxnSpPr>
            <a:cxnSpLocks/>
          </p:cNvCxnSpPr>
          <p:nvPr/>
        </p:nvCxnSpPr>
        <p:spPr>
          <a:xfrm flipV="1">
            <a:off x="5157788" y="2128838"/>
            <a:ext cx="0" cy="140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C1D854-199F-3C4F-92FB-094748C09F3E}"/>
              </a:ext>
            </a:extLst>
          </p:cNvPr>
          <p:cNvCxnSpPr/>
          <p:nvPr/>
        </p:nvCxnSpPr>
        <p:spPr>
          <a:xfrm flipH="1">
            <a:off x="5700713" y="2256312"/>
            <a:ext cx="2096428" cy="168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DF94D-4F89-3245-A745-42A7FAD13D47}"/>
              </a:ext>
            </a:extLst>
          </p:cNvPr>
          <p:cNvSpPr/>
          <p:nvPr/>
        </p:nvSpPr>
        <p:spPr>
          <a:xfrm>
            <a:off x="7493330" y="451262"/>
            <a:ext cx="2565069" cy="62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DATA BASE(MONGODB 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9785BB-3E9A-184B-A2D7-E45AD10A88A2}"/>
              </a:ext>
            </a:extLst>
          </p:cNvPr>
          <p:cNvCxnSpPr/>
          <p:nvPr/>
        </p:nvCxnSpPr>
        <p:spPr>
          <a:xfrm>
            <a:off x="8182099" y="1235034"/>
            <a:ext cx="0" cy="6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3A4E5-3BBA-974B-BD35-74378DA165C9}"/>
              </a:ext>
            </a:extLst>
          </p:cNvPr>
          <p:cNvCxnSpPr/>
          <p:nvPr/>
        </p:nvCxnSpPr>
        <p:spPr>
          <a:xfrm flipV="1">
            <a:off x="8918369" y="1235034"/>
            <a:ext cx="0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275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Small Demo</vt:lpstr>
      <vt:lpstr>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19</cp:revision>
  <dcterms:created xsi:type="dcterms:W3CDTF">2020-02-09T06:15:49Z</dcterms:created>
  <dcterms:modified xsi:type="dcterms:W3CDTF">2020-04-01T06:47:14Z</dcterms:modified>
</cp:coreProperties>
</file>