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1" r:id="rId2"/>
    <p:sldId id="262" r:id="rId3"/>
    <p:sldId id="263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12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08.02.20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08.02.20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08.02.20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08.02.20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08.02.20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08.02.20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08.02.20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08.02.20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08.02.20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08.02.20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08.02.20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08.02.20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08.02.20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NUL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/>
              <a:t>Whatsapp Automation Complete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de-DE" dirty="0"/>
              <a:t>Whatsapp Bot To Send Images Automatically</a:t>
            </a:r>
          </a:p>
          <a:p>
            <a:r>
              <a:rPr lang="de-DE" dirty="0"/>
              <a:t>Tutorial 2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2743200" cy="365125"/>
          </a:xfrm>
          <a:solidFill>
            <a:schemeClr val="bg2"/>
          </a:solidFill>
        </p:spPr>
        <p:txBody>
          <a:bodyPr/>
          <a:lstStyle/>
          <a:p>
            <a:fld id="{33E5A617-EF32-7946-8B20-F210415E53AF}" type="datetime1">
              <a:rPr lang="de-DE" smtClean="0">
                <a:highlight>
                  <a:srgbClr val="000000"/>
                </a:highlight>
              </a:rPr>
              <a:t>08.02.20</a:t>
            </a:fld>
            <a:endParaRPr lang="de-DE" dirty="0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6629400" cy="365125"/>
          </a:xfrm>
          <a:solidFill>
            <a:schemeClr val="bg2"/>
          </a:solidFill>
        </p:spPr>
        <p:txBody>
          <a:bodyPr/>
          <a:lstStyle/>
          <a:p>
            <a:r>
              <a:rPr lang="de-DE" sz="2400" dirty="0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1669003"/>
            <a:ext cx="3790765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prerequisite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2/8/20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786" y="1127464"/>
            <a:ext cx="8008480" cy="4078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1.Twilio setup</a:t>
            </a:r>
          </a:p>
          <a:p>
            <a:pPr marL="0" indent="0">
              <a:buNone/>
            </a:pPr>
            <a:r>
              <a:rPr lang="en-US" dirty="0"/>
              <a:t>2.Ngrok set</a:t>
            </a:r>
          </a:p>
          <a:p>
            <a:pPr marL="0" indent="0">
              <a:buNone/>
            </a:pPr>
            <a:r>
              <a:rPr lang="en-US" dirty="0"/>
              <a:t>3.Setup http with port 5000</a:t>
            </a:r>
          </a:p>
          <a:p>
            <a:pPr marL="0" indent="0">
              <a:buNone/>
            </a:pPr>
            <a:r>
              <a:rPr lang="en-US" dirty="0"/>
              <a:t>4.Setup </a:t>
            </a:r>
            <a:r>
              <a:rPr lang="en-US" dirty="0">
                <a:hlinkClick r:id="rId2" invalidUrl="file:///"/>
              </a:rPr>
              <a:t>file:///</a:t>
            </a:r>
            <a:r>
              <a:rPr lang="en-US" dirty="0"/>
              <a:t> for browsing local files &amp; directories</a:t>
            </a:r>
          </a:p>
          <a:p>
            <a:pPr marL="0" indent="0">
              <a:buNone/>
            </a:pPr>
            <a:r>
              <a:rPr lang="en-US" dirty="0"/>
              <a:t>5. Whatsapp web login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438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1669003"/>
            <a:ext cx="3790765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code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2/8/20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786" y="1127464"/>
            <a:ext cx="8008480" cy="4078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Github link</a:t>
            </a:r>
          </a:p>
        </p:txBody>
      </p:sp>
    </p:spTree>
    <p:extLst>
      <p:ext uri="{BB962C8B-B14F-4D97-AF65-F5344CB8AC3E}">
        <p14:creationId xmlns:p14="http://schemas.microsoft.com/office/powerpoint/2010/main" val="854964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2634</TotalTime>
  <Words>59</Words>
  <Application>Microsoft Macintosh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Whatsapp Automation Complete Tutorial</vt:lpstr>
      <vt:lpstr>prerequisite</vt:lpstr>
      <vt:lpstr>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 CYPHER TUTORIAL WITH PYTHON</dc:title>
  <dc:creator>RONI DAS</dc:creator>
  <cp:lastModifiedBy>RONI DAS</cp:lastModifiedBy>
  <cp:revision>36</cp:revision>
  <dcterms:created xsi:type="dcterms:W3CDTF">2019-11-10T09:53:12Z</dcterms:created>
  <dcterms:modified xsi:type="dcterms:W3CDTF">2020-02-08T17:19:53Z</dcterms:modified>
</cp:coreProperties>
</file>