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1" r:id="rId2"/>
    <p:sldId id="262" r:id="rId3"/>
    <p:sldId id="26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12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10.02.20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10.02.20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10.02.20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10.02.20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10.02.20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10.02.20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10.02.20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10.02.20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10.02.20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10.02.20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10.02.20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10.02.20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10.02.20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RUST PROGRAMMING COMPLETE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While Loop In Rust</a:t>
            </a:r>
          </a:p>
          <a:p>
            <a:r>
              <a:rPr lang="de-DE" dirty="0"/>
              <a:t>Tutorial 13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10.02.20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While loop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2/10/20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4"/>
            <a:ext cx="8008480" cy="4078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de-DE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B388AB-560A-2141-BFD1-237CA1C7C2FC}"/>
              </a:ext>
            </a:extLst>
          </p:cNvPr>
          <p:cNvSpPr txBox="1"/>
          <p:nvPr/>
        </p:nvSpPr>
        <p:spPr>
          <a:xfrm>
            <a:off x="5035138" y="1579418"/>
            <a:ext cx="521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Run a block of code based on certain conition (if true)</a:t>
            </a:r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of while loop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2/10/20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4"/>
            <a:ext cx="8008480" cy="40785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fn main(){</a:t>
            </a:r>
          </a:p>
          <a:p>
            <a:pPr marL="0" indent="0">
              <a:buNone/>
            </a:pPr>
            <a:r>
              <a:rPr lang="en-GB"/>
              <a:t>//mutable variable i with 0</a:t>
            </a:r>
          </a:p>
          <a:p>
            <a:pPr marL="0" indent="0">
              <a:buNone/>
            </a:pPr>
            <a:r>
              <a:rPr lang="en-GB"/>
              <a:t>let mut i=0;</a:t>
            </a:r>
          </a:p>
          <a:p>
            <a:pPr marL="0" indent="0">
              <a:buNone/>
            </a:pPr>
            <a:r>
              <a:rPr lang="en-GB"/>
              <a:t>//initiating the while loop with condition i&gt;10</a:t>
            </a:r>
          </a:p>
          <a:p>
            <a:pPr marL="0" indent="0">
              <a:buNone/>
            </a:pPr>
            <a:r>
              <a:rPr lang="en-GB"/>
              <a:t>while i&lt;10 {</a:t>
            </a:r>
          </a:p>
          <a:p>
            <a:pPr marL="0" indent="0">
              <a:buNone/>
            </a:pPr>
            <a:r>
              <a:rPr lang="en-GB"/>
              <a:t>//executing the print and i +1 ,once i becomes 11 while condition will become false .</a:t>
            </a:r>
          </a:p>
          <a:p>
            <a:pPr marL="0" indent="0">
              <a:buNone/>
            </a:pPr>
            <a:r>
              <a:rPr lang="en-GB"/>
              <a:t>println!("test");</a:t>
            </a:r>
          </a:p>
          <a:p>
            <a:pPr marL="0" indent="0">
              <a:buNone/>
            </a:pPr>
            <a:r>
              <a:rPr lang="en-GB"/>
              <a:t>i=i+1;</a:t>
            </a:r>
            <a:br>
              <a:rPr lang="en-GB"/>
            </a:br>
            <a:r>
              <a:rPr lang="en-GB"/>
              <a:t>}</a:t>
            </a:r>
            <a:br>
              <a:rPr lang="en-GB"/>
            </a:br>
            <a:r>
              <a:rPr lang="en-GB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704F96-DCC1-4498-88CB-974B2A5B66D0}"/>
              </a:ext>
            </a:extLst>
          </p:cNvPr>
          <p:cNvSpPr/>
          <p:nvPr/>
        </p:nvSpPr>
        <p:spPr>
          <a:xfrm>
            <a:off x="4818026" y="241158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ff15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01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2597</TotalTime>
  <Words>105</Words>
  <Application>Microsoft Macintosh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ff15</vt:lpstr>
      <vt:lpstr>Office Theme</vt:lpstr>
      <vt:lpstr>RUST PROGRAMMING COMPLETE TUTORIAL</vt:lpstr>
      <vt:lpstr>While loop</vt:lpstr>
      <vt:lpstr>Example of while loop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39</cp:revision>
  <dcterms:created xsi:type="dcterms:W3CDTF">2019-11-10T09:53:12Z</dcterms:created>
  <dcterms:modified xsi:type="dcterms:W3CDTF">2020-02-10T17:46:38Z</dcterms:modified>
</cp:coreProperties>
</file>